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7" r:id="rId2"/>
    <p:sldId id="326" r:id="rId3"/>
    <p:sldId id="287" r:id="rId4"/>
    <p:sldId id="294" r:id="rId5"/>
    <p:sldId id="395" r:id="rId6"/>
    <p:sldId id="394" r:id="rId7"/>
    <p:sldId id="402" r:id="rId8"/>
    <p:sldId id="405" r:id="rId9"/>
    <p:sldId id="403" r:id="rId10"/>
    <p:sldId id="396" r:id="rId11"/>
    <p:sldId id="407" r:id="rId12"/>
    <p:sldId id="397" r:id="rId13"/>
    <p:sldId id="398" r:id="rId14"/>
    <p:sldId id="399" r:id="rId15"/>
    <p:sldId id="400" r:id="rId16"/>
    <p:sldId id="401" r:id="rId17"/>
    <p:sldId id="335" r:id="rId18"/>
    <p:sldId id="318" r:id="rId19"/>
    <p:sldId id="297" r:id="rId20"/>
    <p:sldId id="406" r:id="rId21"/>
    <p:sldId id="377" r:id="rId22"/>
    <p:sldId id="378" r:id="rId23"/>
    <p:sldId id="334" r:id="rId24"/>
    <p:sldId id="301" r:id="rId25"/>
    <p:sldId id="412" r:id="rId26"/>
    <p:sldId id="351" r:id="rId27"/>
    <p:sldId id="356" r:id="rId28"/>
    <p:sldId id="355" r:id="rId29"/>
    <p:sldId id="354" r:id="rId30"/>
    <p:sldId id="344" r:id="rId31"/>
    <p:sldId id="360" r:id="rId32"/>
    <p:sldId id="408" r:id="rId33"/>
    <p:sldId id="278" r:id="rId34"/>
    <p:sldId id="279" r:id="rId35"/>
    <p:sldId id="404" r:id="rId36"/>
    <p:sldId id="320" r:id="rId37"/>
    <p:sldId id="336" r:id="rId38"/>
    <p:sldId id="329" r:id="rId39"/>
    <p:sldId id="286" r:id="rId40"/>
  </p:sldIdLst>
  <p:sldSz cx="12192000" cy="6858000"/>
  <p:notesSz cx="7010400" cy="92964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76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110" d="100"/>
          <a:sy n="110" d="100"/>
        </p:scale>
        <p:origin x="37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IgorsU\AppData\Local\Microsoft\Windows\INetCache\Content.Outlook\E02GLCUN\Kravas%201993%20-2018.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IgorsU\Desktop\darbi.xlsx"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IgorsU\AppData\Local\Microsoft\Windows\INetCache\Content.Outlook\E02GLCUN\Licencetie_uznemumi_2002_2018.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venta-vbp\faili$\marketing\Statistika\Ruupnieciibas%20statistika\CSB%20statistika\staistika%20par%20ventspili%20ar%20tabulam%20pptx.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venta-vbp\faili$\marketing\Statistika\Ruupnieciibas%20statistika\CSB%20statistika\staistika%20par%20ventspili%20ar%20tabulam%20pptx.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venta-vbp\faili$\marketing\Statistika\Ruupnieciibas%20statistika\CSB%20statistika\staistika%20par%20ventspili%20ar%20tabulam%20pptx.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venta-vbp\faili$\marketing\Statistika\Ruupnieciibas%20statistika\CSB%20statistika\staistika%20par%20ventspili%20ar%20tabulam%20pptx.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IgorsU\Desktop\darbi.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Sheet1!$A$4</c:f>
              <c:strCache>
                <c:ptCount val="1"/>
                <c:pt idx="0">
                  <c:v>Baltijas valstu ostas</c:v>
                </c:pt>
              </c:strCache>
            </c:strRef>
          </c:tx>
          <c:spPr>
            <a:ln w="28575" cap="rnd">
              <a:solidFill>
                <a:schemeClr val="accent1"/>
              </a:solidFill>
              <a:round/>
            </a:ln>
            <a:effectLst/>
          </c:spPr>
          <c:marker>
            <c:symbol val="none"/>
          </c:marker>
          <c:dLbls>
            <c:dLbl>
              <c:idx val="0"/>
              <c:layout>
                <c:manualLayout>
                  <c:x val="-3.3287101248266296E-2"/>
                  <c:y val="-3.71778573259142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E4D-4AA6-AC27-96B7E6269634}"/>
                </c:ext>
              </c:extLst>
            </c:dLbl>
            <c:dLbl>
              <c:idx val="11"/>
              <c:layout>
                <c:manualLayout>
                  <c:x val="-3.6985668053629218E-2"/>
                  <c:y val="-3.04182469030206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E4D-4AA6-AC27-96B7E6269634}"/>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lv-LV"/>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Sheet1!$B$3:$M$3</c:f>
              <c:numCache>
                <c:formatCode>General</c:formatCode>
                <c:ptCount val="12"/>
                <c:pt idx="0">
                  <c:v>1993</c:v>
                </c:pt>
                <c:pt idx="1">
                  <c:v>2000</c:v>
                </c:pt>
                <c:pt idx="2">
                  <c:v>2005</c:v>
                </c:pt>
                <c:pt idx="3">
                  <c:v>2010</c:v>
                </c:pt>
                <c:pt idx="4">
                  <c:v>2011</c:v>
                </c:pt>
                <c:pt idx="5">
                  <c:v>2012</c:v>
                </c:pt>
                <c:pt idx="6">
                  <c:v>2013</c:v>
                </c:pt>
                <c:pt idx="7">
                  <c:v>2014</c:v>
                </c:pt>
                <c:pt idx="8">
                  <c:v>2015</c:v>
                </c:pt>
                <c:pt idx="9">
                  <c:v>2016</c:v>
                </c:pt>
                <c:pt idx="10">
                  <c:v>2017</c:v>
                </c:pt>
                <c:pt idx="11">
                  <c:v>2018</c:v>
                </c:pt>
              </c:numCache>
            </c:numRef>
          </c:cat>
          <c:val>
            <c:numRef>
              <c:f>Sheet1!$B$4:$M$4</c:f>
              <c:numCache>
                <c:formatCode>General</c:formatCode>
                <c:ptCount val="12"/>
                <c:pt idx="0">
                  <c:v>40.1</c:v>
                </c:pt>
                <c:pt idx="1">
                  <c:v>103.4</c:v>
                </c:pt>
                <c:pt idx="2">
                  <c:v>126.1</c:v>
                </c:pt>
                <c:pt idx="3">
                  <c:v>147.1</c:v>
                </c:pt>
                <c:pt idx="4">
                  <c:v>160.9</c:v>
                </c:pt>
                <c:pt idx="5">
                  <c:v>162.80000000000001</c:v>
                </c:pt>
                <c:pt idx="6">
                  <c:v>155.9</c:v>
                </c:pt>
                <c:pt idx="7">
                  <c:v>161.9</c:v>
                </c:pt>
                <c:pt idx="8">
                  <c:v>152.9</c:v>
                </c:pt>
                <c:pt idx="9">
                  <c:v>147.30000000000001</c:v>
                </c:pt>
                <c:pt idx="10">
                  <c:v>150.69999999999999</c:v>
                </c:pt>
                <c:pt idx="11">
                  <c:v>159.69999999999999</c:v>
                </c:pt>
              </c:numCache>
            </c:numRef>
          </c:val>
          <c:smooth val="0"/>
          <c:extLst>
            <c:ext xmlns:c16="http://schemas.microsoft.com/office/drawing/2014/chart" uri="{C3380CC4-5D6E-409C-BE32-E72D297353CC}">
              <c16:uniqueId val="{00000002-2E4D-4AA6-AC27-96B7E6269634}"/>
            </c:ext>
          </c:extLst>
        </c:ser>
        <c:ser>
          <c:idx val="1"/>
          <c:order val="1"/>
          <c:tx>
            <c:strRef>
              <c:f>Sheet1!$A$5</c:f>
              <c:strCache>
                <c:ptCount val="1"/>
                <c:pt idx="0">
                  <c:v>Krievijas ostas Baltijas Jūrā</c:v>
                </c:pt>
              </c:strCache>
            </c:strRef>
          </c:tx>
          <c:spPr>
            <a:ln w="28575" cap="rnd">
              <a:solidFill>
                <a:schemeClr val="accent2"/>
              </a:solidFill>
              <a:round/>
            </a:ln>
            <a:effectLst/>
          </c:spPr>
          <c:marker>
            <c:symbol val="none"/>
          </c:marker>
          <c:dLbls>
            <c:dLbl>
              <c:idx val="0"/>
              <c:layout>
                <c:manualLayout>
                  <c:x val="-3.8834951456310697E-2"/>
                  <c:y val="-2.02788312686804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E4D-4AA6-AC27-96B7E6269634}"/>
                </c:ext>
              </c:extLst>
            </c:dLbl>
            <c:dLbl>
              <c:idx val="11"/>
              <c:layout>
                <c:manualLayout>
                  <c:x val="-3.3287101248266296E-2"/>
                  <c:y val="-3.0418246903020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E4D-4AA6-AC27-96B7E6269634}"/>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lv-LV"/>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Sheet1!$B$3:$M$3</c:f>
              <c:numCache>
                <c:formatCode>General</c:formatCode>
                <c:ptCount val="12"/>
                <c:pt idx="0">
                  <c:v>1993</c:v>
                </c:pt>
                <c:pt idx="1">
                  <c:v>2000</c:v>
                </c:pt>
                <c:pt idx="2">
                  <c:v>2005</c:v>
                </c:pt>
                <c:pt idx="3">
                  <c:v>2010</c:v>
                </c:pt>
                <c:pt idx="4">
                  <c:v>2011</c:v>
                </c:pt>
                <c:pt idx="5">
                  <c:v>2012</c:v>
                </c:pt>
                <c:pt idx="6">
                  <c:v>2013</c:v>
                </c:pt>
                <c:pt idx="7">
                  <c:v>2014</c:v>
                </c:pt>
                <c:pt idx="8">
                  <c:v>2015</c:v>
                </c:pt>
                <c:pt idx="9">
                  <c:v>2016</c:v>
                </c:pt>
                <c:pt idx="10">
                  <c:v>2017</c:v>
                </c:pt>
                <c:pt idx="11">
                  <c:v>2018</c:v>
                </c:pt>
              </c:numCache>
            </c:numRef>
          </c:cat>
          <c:val>
            <c:numRef>
              <c:f>Sheet1!$B$5:$M$5</c:f>
              <c:numCache>
                <c:formatCode>General</c:formatCode>
                <c:ptCount val="12"/>
                <c:pt idx="0">
                  <c:v>11.8</c:v>
                </c:pt>
                <c:pt idx="1">
                  <c:v>39.4</c:v>
                </c:pt>
                <c:pt idx="2">
                  <c:v>140.5</c:v>
                </c:pt>
                <c:pt idx="3">
                  <c:v>176.9</c:v>
                </c:pt>
                <c:pt idx="4">
                  <c:v>185.7</c:v>
                </c:pt>
                <c:pt idx="5">
                  <c:v>207.1</c:v>
                </c:pt>
                <c:pt idx="6">
                  <c:v>215.8</c:v>
                </c:pt>
                <c:pt idx="7">
                  <c:v>223.4</c:v>
                </c:pt>
                <c:pt idx="8">
                  <c:v>230.7</c:v>
                </c:pt>
                <c:pt idx="9">
                  <c:v>236.6</c:v>
                </c:pt>
                <c:pt idx="10">
                  <c:v>247.5</c:v>
                </c:pt>
                <c:pt idx="11">
                  <c:v>246.3</c:v>
                </c:pt>
              </c:numCache>
            </c:numRef>
          </c:val>
          <c:smooth val="0"/>
          <c:extLst>
            <c:ext xmlns:c16="http://schemas.microsoft.com/office/drawing/2014/chart" uri="{C3380CC4-5D6E-409C-BE32-E72D297353CC}">
              <c16:uniqueId val="{00000005-2E4D-4AA6-AC27-96B7E6269634}"/>
            </c:ext>
          </c:extLst>
        </c:ser>
        <c:dLbls>
          <c:showLegendKey val="0"/>
          <c:showVal val="0"/>
          <c:showCatName val="0"/>
          <c:showSerName val="0"/>
          <c:showPercent val="0"/>
          <c:showBubbleSize val="0"/>
        </c:dLbls>
        <c:smooth val="0"/>
        <c:axId val="669525888"/>
        <c:axId val="669523920"/>
      </c:lineChart>
      <c:catAx>
        <c:axId val="669525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lv-LV"/>
          </a:p>
        </c:txPr>
        <c:crossAx val="669523920"/>
        <c:crosses val="autoZero"/>
        <c:auto val="1"/>
        <c:lblAlgn val="ctr"/>
        <c:lblOffset val="100"/>
        <c:noMultiLvlLbl val="0"/>
      </c:catAx>
      <c:valAx>
        <c:axId val="6695239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lv-LV"/>
          </a:p>
        </c:txPr>
        <c:crossAx val="6695258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 (3)'!$A$3</c:f>
              <c:strCache>
                <c:ptCount val="1"/>
                <c:pt idx="0">
                  <c:v>No Padomju laikiem mantotie termināļi</c:v>
                </c:pt>
              </c:strCache>
            </c:strRef>
          </c:tx>
          <c:spPr>
            <a:solidFill>
              <a:schemeClr val="accent1"/>
            </a:solidFill>
            <a:ln>
              <a:noFill/>
            </a:ln>
            <a:effectLst/>
          </c:spPr>
          <c:invertIfNegative val="0"/>
          <c:cat>
            <c:numRef>
              <c:f>'Sheet1 (3)'!$B$2:$S$2</c:f>
              <c:numCache>
                <c:formatCode>General</c:formatCode>
                <c:ptCount val="18"/>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numCache>
            </c:numRef>
          </c:cat>
          <c:val>
            <c:numRef>
              <c:f>'Sheet1 (3)'!$B$3:$S$3</c:f>
              <c:numCache>
                <c:formatCode>General</c:formatCode>
                <c:ptCount val="18"/>
                <c:pt idx="0">
                  <c:v>37.518999999999998</c:v>
                </c:pt>
                <c:pt idx="1">
                  <c:v>28.135999999999999</c:v>
                </c:pt>
                <c:pt idx="2">
                  <c:v>26.233000000000001</c:v>
                </c:pt>
                <c:pt idx="3">
                  <c:v>26.623999999999999</c:v>
                </c:pt>
                <c:pt idx="4">
                  <c:v>28.297000000000001</c:v>
                </c:pt>
                <c:pt idx="5">
                  <c:v>26.050999999999998</c:v>
                </c:pt>
                <c:pt idx="6">
                  <c:v>27.788</c:v>
                </c:pt>
                <c:pt idx="7">
                  <c:v>25.416</c:v>
                </c:pt>
                <c:pt idx="8">
                  <c:v>21.643999999999998</c:v>
                </c:pt>
                <c:pt idx="9">
                  <c:v>19.792999999999999</c:v>
                </c:pt>
                <c:pt idx="10">
                  <c:v>21.472000000000001</c:v>
                </c:pt>
                <c:pt idx="11">
                  <c:v>22.233000000000001</c:v>
                </c:pt>
                <c:pt idx="12">
                  <c:v>21.491</c:v>
                </c:pt>
                <c:pt idx="13">
                  <c:v>20.100000000000001</c:v>
                </c:pt>
                <c:pt idx="14">
                  <c:v>17.625</c:v>
                </c:pt>
                <c:pt idx="15">
                  <c:v>13.612</c:v>
                </c:pt>
                <c:pt idx="16">
                  <c:v>12.824</c:v>
                </c:pt>
                <c:pt idx="17">
                  <c:v>12.59</c:v>
                </c:pt>
              </c:numCache>
            </c:numRef>
          </c:val>
          <c:extLst>
            <c:ext xmlns:c16="http://schemas.microsoft.com/office/drawing/2014/chart" uri="{C3380CC4-5D6E-409C-BE32-E72D297353CC}">
              <c16:uniqueId val="{00000000-DA6D-43DB-A77F-4766D9F09308}"/>
            </c:ext>
          </c:extLst>
        </c:ser>
        <c:ser>
          <c:idx val="1"/>
          <c:order val="1"/>
          <c:tx>
            <c:strRef>
              <c:f>'Sheet1 (3)'!$A$4</c:f>
              <c:strCache>
                <c:ptCount val="1"/>
                <c:pt idx="0">
                  <c:v>Jaunizveidotie termināļi</c:v>
                </c:pt>
              </c:strCache>
            </c:strRef>
          </c:tx>
          <c:spPr>
            <a:solidFill>
              <a:schemeClr val="accent2"/>
            </a:solidFill>
            <a:ln>
              <a:noFill/>
            </a:ln>
            <a:effectLst/>
          </c:spPr>
          <c:invertIfNegative val="0"/>
          <c:cat>
            <c:numRef>
              <c:f>'Sheet1 (3)'!$B$2:$S$2</c:f>
              <c:numCache>
                <c:formatCode>General</c:formatCode>
                <c:ptCount val="18"/>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numCache>
            </c:numRef>
          </c:cat>
          <c:val>
            <c:numRef>
              <c:f>'Sheet1 (3)'!$B$4:$S$4</c:f>
              <c:numCache>
                <c:formatCode>General</c:formatCode>
                <c:ptCount val="18"/>
                <c:pt idx="0">
                  <c:v>0.38300000000000001</c:v>
                </c:pt>
                <c:pt idx="1">
                  <c:v>0.54300000000000004</c:v>
                </c:pt>
                <c:pt idx="2">
                  <c:v>1.0960000000000001</c:v>
                </c:pt>
                <c:pt idx="3">
                  <c:v>1.1639999999999999</c:v>
                </c:pt>
                <c:pt idx="4">
                  <c:v>1.5649999999999999</c:v>
                </c:pt>
                <c:pt idx="5">
                  <c:v>3.0110000000000001</c:v>
                </c:pt>
                <c:pt idx="6">
                  <c:v>3.2490000000000001</c:v>
                </c:pt>
                <c:pt idx="7">
                  <c:v>3.1539999999999999</c:v>
                </c:pt>
                <c:pt idx="8">
                  <c:v>4.9950000000000001</c:v>
                </c:pt>
                <c:pt idx="9">
                  <c:v>5.0220000000000002</c:v>
                </c:pt>
                <c:pt idx="10">
                  <c:v>6.98</c:v>
                </c:pt>
                <c:pt idx="11">
                  <c:v>8.1129999999999995</c:v>
                </c:pt>
                <c:pt idx="12">
                  <c:v>7.2750000000000004</c:v>
                </c:pt>
                <c:pt idx="13">
                  <c:v>6.1059999999999999</c:v>
                </c:pt>
                <c:pt idx="14">
                  <c:v>4.944</c:v>
                </c:pt>
                <c:pt idx="15">
                  <c:v>5.2</c:v>
                </c:pt>
                <c:pt idx="16">
                  <c:v>7.2160000000000002</c:v>
                </c:pt>
                <c:pt idx="17">
                  <c:v>7.7359999999999998</c:v>
                </c:pt>
              </c:numCache>
            </c:numRef>
          </c:val>
          <c:extLst>
            <c:ext xmlns:c16="http://schemas.microsoft.com/office/drawing/2014/chart" uri="{C3380CC4-5D6E-409C-BE32-E72D297353CC}">
              <c16:uniqueId val="{00000001-DA6D-43DB-A77F-4766D9F09308}"/>
            </c:ext>
          </c:extLst>
        </c:ser>
        <c:dLbls>
          <c:showLegendKey val="0"/>
          <c:showVal val="0"/>
          <c:showCatName val="0"/>
          <c:showSerName val="0"/>
          <c:showPercent val="0"/>
          <c:showBubbleSize val="0"/>
        </c:dLbls>
        <c:gapWidth val="150"/>
        <c:overlap val="100"/>
        <c:axId val="637657544"/>
        <c:axId val="637663448"/>
      </c:barChart>
      <c:catAx>
        <c:axId val="637657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lv-LV"/>
          </a:p>
        </c:txPr>
        <c:crossAx val="637663448"/>
        <c:crosses val="autoZero"/>
        <c:auto val="1"/>
        <c:lblAlgn val="ctr"/>
        <c:lblOffset val="100"/>
        <c:noMultiLvlLbl val="0"/>
      </c:catAx>
      <c:valAx>
        <c:axId val="6376634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637657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'Licencētie uzņēmumi'!$C$1</c:f>
              <c:strCache>
                <c:ptCount val="1"/>
                <c:pt idx="0">
                  <c:v>Ostas termināļi un  pakalpojumu sniedzēji</c:v>
                </c:pt>
              </c:strCache>
            </c:strRef>
          </c:tx>
          <c:spPr>
            <a:solidFill>
              <a:schemeClr val="accent1"/>
            </a:solidFill>
            <a:ln>
              <a:noFill/>
            </a:ln>
            <a:effectLst/>
          </c:spPr>
          <c:invertIfNegative val="0"/>
          <c:cat>
            <c:numRef>
              <c:f>'Licencētie uzņēmumi'!$A$3:$A$19</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'Licencētie uzņēmumi'!$C$3:$C$19</c:f>
              <c:numCache>
                <c:formatCode>General</c:formatCode>
                <c:ptCount val="17"/>
                <c:pt idx="0">
                  <c:v>8</c:v>
                </c:pt>
                <c:pt idx="1">
                  <c:v>10</c:v>
                </c:pt>
                <c:pt idx="2">
                  <c:v>12</c:v>
                </c:pt>
                <c:pt idx="3">
                  <c:v>13</c:v>
                </c:pt>
                <c:pt idx="4">
                  <c:v>14</c:v>
                </c:pt>
                <c:pt idx="5">
                  <c:v>15</c:v>
                </c:pt>
                <c:pt idx="6">
                  <c:v>8</c:v>
                </c:pt>
                <c:pt idx="7">
                  <c:v>14</c:v>
                </c:pt>
                <c:pt idx="8">
                  <c:v>14</c:v>
                </c:pt>
                <c:pt idx="9">
                  <c:v>16</c:v>
                </c:pt>
                <c:pt idx="10">
                  <c:v>16</c:v>
                </c:pt>
                <c:pt idx="11">
                  <c:v>16</c:v>
                </c:pt>
                <c:pt idx="12">
                  <c:v>16</c:v>
                </c:pt>
                <c:pt idx="13">
                  <c:v>15</c:v>
                </c:pt>
                <c:pt idx="14">
                  <c:v>15</c:v>
                </c:pt>
                <c:pt idx="15">
                  <c:v>16</c:v>
                </c:pt>
                <c:pt idx="16">
                  <c:v>16</c:v>
                </c:pt>
              </c:numCache>
            </c:numRef>
          </c:val>
          <c:extLst>
            <c:ext xmlns:c16="http://schemas.microsoft.com/office/drawing/2014/chart" uri="{C3380CC4-5D6E-409C-BE32-E72D297353CC}">
              <c16:uniqueId val="{00000000-FEB7-44A1-AE9B-0B59CDAC111B}"/>
            </c:ext>
          </c:extLst>
        </c:ser>
        <c:ser>
          <c:idx val="1"/>
          <c:order val="1"/>
          <c:tx>
            <c:strRef>
              <c:f>'Licencētie uzņēmumi'!$D$1</c:f>
              <c:strCache>
                <c:ptCount val="1"/>
                <c:pt idx="0">
                  <c:v>Ražojošie uzņēmumi</c:v>
                </c:pt>
              </c:strCache>
            </c:strRef>
          </c:tx>
          <c:spPr>
            <a:solidFill>
              <a:schemeClr val="accent2"/>
            </a:solidFill>
            <a:ln>
              <a:noFill/>
            </a:ln>
            <a:effectLst/>
          </c:spPr>
          <c:invertIfNegative val="0"/>
          <c:cat>
            <c:numRef>
              <c:f>'Licencētie uzņēmumi'!$A$3:$A$19</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'Licencētie uzņēmumi'!$D$3:$D$19</c:f>
              <c:numCache>
                <c:formatCode>General</c:formatCode>
                <c:ptCount val="17"/>
                <c:pt idx="0">
                  <c:v>4</c:v>
                </c:pt>
                <c:pt idx="1">
                  <c:v>4</c:v>
                </c:pt>
                <c:pt idx="2">
                  <c:v>7</c:v>
                </c:pt>
                <c:pt idx="3">
                  <c:v>7</c:v>
                </c:pt>
                <c:pt idx="4">
                  <c:v>10</c:v>
                </c:pt>
                <c:pt idx="5">
                  <c:v>12</c:v>
                </c:pt>
                <c:pt idx="6">
                  <c:v>18</c:v>
                </c:pt>
                <c:pt idx="7">
                  <c:v>12</c:v>
                </c:pt>
                <c:pt idx="8">
                  <c:v>13</c:v>
                </c:pt>
                <c:pt idx="9">
                  <c:v>15</c:v>
                </c:pt>
                <c:pt idx="10">
                  <c:v>17</c:v>
                </c:pt>
                <c:pt idx="11">
                  <c:v>16</c:v>
                </c:pt>
                <c:pt idx="12">
                  <c:v>18</c:v>
                </c:pt>
                <c:pt idx="13">
                  <c:v>17</c:v>
                </c:pt>
                <c:pt idx="14">
                  <c:v>18</c:v>
                </c:pt>
                <c:pt idx="15">
                  <c:v>18</c:v>
                </c:pt>
                <c:pt idx="16">
                  <c:v>18</c:v>
                </c:pt>
              </c:numCache>
            </c:numRef>
          </c:val>
          <c:extLst>
            <c:ext xmlns:c16="http://schemas.microsoft.com/office/drawing/2014/chart" uri="{C3380CC4-5D6E-409C-BE32-E72D297353CC}">
              <c16:uniqueId val="{00000001-FEB7-44A1-AE9B-0B59CDAC111B}"/>
            </c:ext>
          </c:extLst>
        </c:ser>
        <c:dLbls>
          <c:showLegendKey val="0"/>
          <c:showVal val="0"/>
          <c:showCatName val="0"/>
          <c:showSerName val="0"/>
          <c:showPercent val="0"/>
          <c:showBubbleSize val="0"/>
        </c:dLbls>
        <c:gapWidth val="150"/>
        <c:overlap val="100"/>
        <c:axId val="1313534056"/>
        <c:axId val="1313526184"/>
      </c:barChart>
      <c:catAx>
        <c:axId val="131353405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v-LV"/>
          </a:p>
        </c:txPr>
        <c:crossAx val="1313526184"/>
        <c:crosses val="autoZero"/>
        <c:auto val="1"/>
        <c:lblAlgn val="ctr"/>
        <c:lblOffset val="100"/>
        <c:noMultiLvlLbl val="0"/>
      </c:catAx>
      <c:valAx>
        <c:axId val="1313526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lv-LV"/>
          </a:p>
        </c:txPr>
        <c:crossAx val="13135340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lv-LV"/>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explosion val="5"/>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754-437F-9A98-366ABA76127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754-437F-9A98-366ABA76127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754-437F-9A98-366ABA76127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754-437F-9A98-366ABA76127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754-437F-9A98-366ABA76127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754-437F-9A98-366ABA761270}"/>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D754-437F-9A98-366ABA761270}"/>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D754-437F-9A98-366ABA761270}"/>
              </c:ext>
            </c:extLst>
          </c:dPt>
          <c:dLbls>
            <c:dLbl>
              <c:idx val="0"/>
              <c:layout>
                <c:manualLayout>
                  <c:x val="0.12587150714590944"/>
                  <c:y val="-9.4673784454921642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754-437F-9A98-366ABA761270}"/>
                </c:ext>
              </c:extLst>
            </c:dLbl>
            <c:dLbl>
              <c:idx val="1"/>
              <c:layout>
                <c:manualLayout>
                  <c:x val="0.10629072772644801"/>
                  <c:y val="0.1316673986209370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754-437F-9A98-366ABA761270}"/>
                </c:ext>
              </c:extLst>
            </c:dLbl>
            <c:dLbl>
              <c:idx val="2"/>
              <c:layout>
                <c:manualLayout>
                  <c:x val="-9.3722369584438553E-2"/>
                  <c:y val="0.1041419988952150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754-437F-9A98-366ABA761270}"/>
                </c:ext>
              </c:extLst>
            </c:dLbl>
            <c:dLbl>
              <c:idx val="3"/>
              <c:layout>
                <c:manualLayout>
                  <c:x val="-0.1043324491600354"/>
                  <c:y val="3.471399963173838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754-437F-9A98-366ABA761270}"/>
                </c:ext>
              </c:extLst>
            </c:dLbl>
            <c:dLbl>
              <c:idx val="4"/>
              <c:layout>
                <c:manualLayout>
                  <c:x val="-8.8417329796640146E-2"/>
                  <c:y val="-3.471399963173835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D754-437F-9A98-366ABA761270}"/>
                </c:ext>
              </c:extLst>
            </c:dLbl>
            <c:dLbl>
              <c:idx val="5"/>
              <c:layout>
                <c:manualLayout>
                  <c:x val="-6.012378426171533E-2"/>
                  <c:y val="-0.1104536351918948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D754-437F-9A98-366ABA761270}"/>
                </c:ext>
              </c:extLst>
            </c:dLbl>
            <c:dLbl>
              <c:idx val="6"/>
              <c:layout>
                <c:manualLayout>
                  <c:x val="-4.2440318302387266E-2"/>
                  <c:y val="-0.1009861807468753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D754-437F-9A98-366ABA761270}"/>
                </c:ext>
              </c:extLst>
            </c:dLbl>
            <c:dLbl>
              <c:idx val="7"/>
              <c:layout>
                <c:manualLayout>
                  <c:x val="2.475685234305924E-2"/>
                  <c:y val="-0.1072978170435550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D754-437F-9A98-366ABA761270}"/>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200" b="0" i="0" u="none" strike="noStrike" kern="1200" baseline="0">
                    <a:solidFill>
                      <a:schemeClr val="dk1">
                        <a:lumMod val="65000"/>
                        <a:lumOff val="35000"/>
                      </a:schemeClr>
                    </a:solidFill>
                    <a:latin typeface="+mn-lt"/>
                    <a:ea typeface="+mn-ea"/>
                    <a:cs typeface="+mn-cs"/>
                  </a:defRPr>
                </a:pPr>
                <a:endParaRPr lang="lv-LV"/>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Sheet2!$B$3:$B$10</c:f>
              <c:strCache>
                <c:ptCount val="8"/>
                <c:pt idx="0">
                  <c:v>Naftas produkti</c:v>
                </c:pt>
                <c:pt idx="1">
                  <c:v>Šķ. Ķīmiskie produkti</c:v>
                </c:pt>
                <c:pt idx="2">
                  <c:v>Minerālmēsli</c:v>
                </c:pt>
                <c:pt idx="3">
                  <c:v>Akmeņogles</c:v>
                </c:pt>
                <c:pt idx="4">
                  <c:v>Labība</c:v>
                </c:pt>
                <c:pt idx="5">
                  <c:v>Kokmateriāli</c:v>
                </c:pt>
                <c:pt idx="6">
                  <c:v>Ro-Ro</c:v>
                </c:pt>
                <c:pt idx="7">
                  <c:v>Citas</c:v>
                </c:pt>
              </c:strCache>
            </c:strRef>
          </c:cat>
          <c:val>
            <c:numRef>
              <c:f>Sheet2!$C$3:$C$10</c:f>
              <c:numCache>
                <c:formatCode>General</c:formatCode>
                <c:ptCount val="8"/>
                <c:pt idx="0">
                  <c:v>9760</c:v>
                </c:pt>
                <c:pt idx="1">
                  <c:v>545</c:v>
                </c:pt>
                <c:pt idx="2">
                  <c:v>387</c:v>
                </c:pt>
                <c:pt idx="3">
                  <c:v>5185</c:v>
                </c:pt>
                <c:pt idx="4">
                  <c:v>205</c:v>
                </c:pt>
                <c:pt idx="5">
                  <c:v>421</c:v>
                </c:pt>
                <c:pt idx="6">
                  <c:v>2213</c:v>
                </c:pt>
                <c:pt idx="7">
                  <c:v>49</c:v>
                </c:pt>
              </c:numCache>
            </c:numRef>
          </c:val>
          <c:extLst>
            <c:ext xmlns:c16="http://schemas.microsoft.com/office/drawing/2014/chart" uri="{C3380CC4-5D6E-409C-BE32-E72D297353CC}">
              <c16:uniqueId val="{00000010-D754-437F-9A98-366ABA761270}"/>
            </c:ext>
          </c:extLst>
        </c:ser>
        <c:dLbls>
          <c:showLegendKey val="0"/>
          <c:showVal val="0"/>
          <c:showCatName val="0"/>
          <c:showSerName val="0"/>
          <c:showPercent val="0"/>
          <c:showBubbleSize val="0"/>
          <c:showLeaderLines val="0"/>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lv-LV"/>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Sheet1!$I$21</c:f>
              <c:strCache>
                <c:ptCount val="1"/>
                <c:pt idx="0">
                  <c:v>Darba vietas ostas termināļos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Sheet1!$J$20:$K$20</c:f>
              <c:numCache>
                <c:formatCode>General</c:formatCode>
                <c:ptCount val="2"/>
                <c:pt idx="0">
                  <c:v>2002</c:v>
                </c:pt>
                <c:pt idx="1">
                  <c:v>2017</c:v>
                </c:pt>
              </c:numCache>
            </c:numRef>
          </c:cat>
          <c:val>
            <c:numRef>
              <c:f>Sheet1!$J$21:$K$21</c:f>
              <c:numCache>
                <c:formatCode>General</c:formatCode>
                <c:ptCount val="2"/>
                <c:pt idx="0">
                  <c:v>2817</c:v>
                </c:pt>
                <c:pt idx="1">
                  <c:v>1334</c:v>
                </c:pt>
              </c:numCache>
            </c:numRef>
          </c:val>
          <c:extLst>
            <c:ext xmlns:c16="http://schemas.microsoft.com/office/drawing/2014/chart" uri="{C3380CC4-5D6E-409C-BE32-E72D297353CC}">
              <c16:uniqueId val="{00000000-37F2-434D-AB99-B3BC646A0EE3}"/>
            </c:ext>
          </c:extLst>
        </c:ser>
        <c:ser>
          <c:idx val="1"/>
          <c:order val="1"/>
          <c:tx>
            <c:strRef>
              <c:f>Sheet1!$I$22</c:f>
              <c:strCache>
                <c:ptCount val="1"/>
                <c:pt idx="0">
                  <c:v>Darba vietas rūpniecībā</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Sheet1!$J$20:$K$20</c:f>
              <c:numCache>
                <c:formatCode>General</c:formatCode>
                <c:ptCount val="2"/>
                <c:pt idx="0">
                  <c:v>2002</c:v>
                </c:pt>
                <c:pt idx="1">
                  <c:v>2017</c:v>
                </c:pt>
              </c:numCache>
            </c:numRef>
          </c:cat>
          <c:val>
            <c:numRef>
              <c:f>Sheet1!$J$22:$K$22</c:f>
              <c:numCache>
                <c:formatCode>General</c:formatCode>
                <c:ptCount val="2"/>
                <c:pt idx="0">
                  <c:v>431</c:v>
                </c:pt>
                <c:pt idx="1">
                  <c:v>2400</c:v>
                </c:pt>
              </c:numCache>
            </c:numRef>
          </c:val>
          <c:extLst>
            <c:ext xmlns:c16="http://schemas.microsoft.com/office/drawing/2014/chart" uri="{C3380CC4-5D6E-409C-BE32-E72D297353CC}">
              <c16:uniqueId val="{00000001-37F2-434D-AB99-B3BC646A0EE3}"/>
            </c:ext>
          </c:extLst>
        </c:ser>
        <c:dLbls>
          <c:showLegendKey val="0"/>
          <c:showVal val="0"/>
          <c:showCatName val="0"/>
          <c:showSerName val="0"/>
          <c:showPercent val="0"/>
          <c:showBubbleSize val="0"/>
        </c:dLbls>
        <c:gapWidth val="219"/>
        <c:overlap val="-27"/>
        <c:axId val="492782896"/>
        <c:axId val="492782240"/>
      </c:barChart>
      <c:catAx>
        <c:axId val="492782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lv-LV"/>
          </a:p>
        </c:txPr>
        <c:crossAx val="492782240"/>
        <c:crosses val="autoZero"/>
        <c:auto val="1"/>
        <c:lblAlgn val="ctr"/>
        <c:lblOffset val="100"/>
        <c:noMultiLvlLbl val="0"/>
      </c:catAx>
      <c:valAx>
        <c:axId val="4927822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lv-LV"/>
          </a:p>
        </c:txPr>
        <c:crossAx val="492782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ENG!$A$5</c:f>
              <c:strCache>
                <c:ptCount val="1"/>
                <c:pt idx="0">
                  <c:v>Daugavpils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ENG!$B$2:$R$2</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ENG!$B$5:$R$5</c:f>
              <c:numCache>
                <c:formatCode>_-* #,##0_-;\-* #,##0_-;_-* "-"??_-;_-@_-</c:formatCode>
                <c:ptCount val="17"/>
                <c:pt idx="0">
                  <c:v>75.048000000000002</c:v>
                </c:pt>
                <c:pt idx="1">
                  <c:v>82.191999999999993</c:v>
                </c:pt>
                <c:pt idx="2">
                  <c:v>99.400999999999996</c:v>
                </c:pt>
                <c:pt idx="3">
                  <c:v>127.417</c:v>
                </c:pt>
                <c:pt idx="4">
                  <c:v>132.393</c:v>
                </c:pt>
                <c:pt idx="5">
                  <c:v>146.892</c:v>
                </c:pt>
                <c:pt idx="6">
                  <c:v>165.04900000000001</c:v>
                </c:pt>
                <c:pt idx="7">
                  <c:v>110.214</c:v>
                </c:pt>
                <c:pt idx="8">
                  <c:v>122.414</c:v>
                </c:pt>
                <c:pt idx="9">
                  <c:v>148.95699999999999</c:v>
                </c:pt>
                <c:pt idx="10">
                  <c:v>163.37</c:v>
                </c:pt>
                <c:pt idx="11">
                  <c:v>157.63300000000001</c:v>
                </c:pt>
                <c:pt idx="12">
                  <c:v>156.79400000000001</c:v>
                </c:pt>
                <c:pt idx="13">
                  <c:v>150.71799999999999</c:v>
                </c:pt>
                <c:pt idx="14">
                  <c:v>149.42740000000001</c:v>
                </c:pt>
                <c:pt idx="15">
                  <c:v>176.08609999999999</c:v>
                </c:pt>
                <c:pt idx="16">
                  <c:v>193</c:v>
                </c:pt>
              </c:numCache>
            </c:numRef>
          </c:val>
          <c:smooth val="0"/>
          <c:extLst>
            <c:ext xmlns:c16="http://schemas.microsoft.com/office/drawing/2014/chart" uri="{C3380CC4-5D6E-409C-BE32-E72D297353CC}">
              <c16:uniqueId val="{00000000-955D-4762-BBE4-FB3649F8C7F8}"/>
            </c:ext>
          </c:extLst>
        </c:ser>
        <c:ser>
          <c:idx val="1"/>
          <c:order val="1"/>
          <c:tx>
            <c:strRef>
              <c:f>ENG!$A$6</c:f>
              <c:strCache>
                <c:ptCount val="1"/>
                <c:pt idx="0">
                  <c:v>Liepāja</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ENG!$B$2:$R$2</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ENG!$B$6:$R$6</c:f>
              <c:numCache>
                <c:formatCode>_-* #,##0_-;\-* #,##0_-;_-* "-"??_-;_-@_-</c:formatCode>
                <c:ptCount val="17"/>
                <c:pt idx="0">
                  <c:v>168.352</c:v>
                </c:pt>
                <c:pt idx="1">
                  <c:v>222.12700000000001</c:v>
                </c:pt>
                <c:pt idx="2">
                  <c:v>334.03199999999998</c:v>
                </c:pt>
                <c:pt idx="3">
                  <c:v>355.13900000000001</c:v>
                </c:pt>
                <c:pt idx="4">
                  <c:v>438.68900000000002</c:v>
                </c:pt>
                <c:pt idx="5">
                  <c:v>516.41399999999999</c:v>
                </c:pt>
                <c:pt idx="6">
                  <c:v>562.553</c:v>
                </c:pt>
                <c:pt idx="7">
                  <c:v>338.185</c:v>
                </c:pt>
                <c:pt idx="8">
                  <c:v>454.67700000000002</c:v>
                </c:pt>
                <c:pt idx="9">
                  <c:v>469.89400000000001</c:v>
                </c:pt>
                <c:pt idx="10">
                  <c:v>607.91800000000001</c:v>
                </c:pt>
                <c:pt idx="11">
                  <c:v>285.012</c:v>
                </c:pt>
                <c:pt idx="12">
                  <c:v>206.16</c:v>
                </c:pt>
                <c:pt idx="13">
                  <c:v>255.482</c:v>
                </c:pt>
                <c:pt idx="14">
                  <c:v>217.99080000000001</c:v>
                </c:pt>
                <c:pt idx="15">
                  <c:v>271.07319999999999</c:v>
                </c:pt>
                <c:pt idx="16">
                  <c:v>282</c:v>
                </c:pt>
              </c:numCache>
            </c:numRef>
          </c:val>
          <c:smooth val="0"/>
          <c:extLst>
            <c:ext xmlns:c16="http://schemas.microsoft.com/office/drawing/2014/chart" uri="{C3380CC4-5D6E-409C-BE32-E72D297353CC}">
              <c16:uniqueId val="{00000001-955D-4762-BBE4-FB3649F8C7F8}"/>
            </c:ext>
          </c:extLst>
        </c:ser>
        <c:ser>
          <c:idx val="2"/>
          <c:order val="2"/>
          <c:tx>
            <c:strRef>
              <c:f>ENG!$A$7</c:f>
              <c:strCache>
                <c:ptCount val="1"/>
                <c:pt idx="0">
                  <c:v>Rēzekne</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ENG!$B$2:$R$2</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ENG!$B$7:$R$7</c:f>
              <c:numCache>
                <c:formatCode>_-* #,##0_-;\-* #,##0_-;_-* "-"??_-;_-@_-</c:formatCode>
                <c:ptCount val="17"/>
                <c:pt idx="0">
                  <c:v>27.831</c:v>
                </c:pt>
                <c:pt idx="1">
                  <c:v>40.938000000000002</c:v>
                </c:pt>
                <c:pt idx="2">
                  <c:v>48.084000000000003</c:v>
                </c:pt>
                <c:pt idx="3">
                  <c:v>52.847000000000001</c:v>
                </c:pt>
                <c:pt idx="4">
                  <c:v>59.889000000000003</c:v>
                </c:pt>
                <c:pt idx="5">
                  <c:v>69.876000000000005</c:v>
                </c:pt>
                <c:pt idx="6">
                  <c:v>63.537999999999997</c:v>
                </c:pt>
                <c:pt idx="7">
                  <c:v>38.28</c:v>
                </c:pt>
                <c:pt idx="8">
                  <c:v>42.133000000000003</c:v>
                </c:pt>
                <c:pt idx="9">
                  <c:v>55.683</c:v>
                </c:pt>
                <c:pt idx="10">
                  <c:v>54.786000000000001</c:v>
                </c:pt>
                <c:pt idx="11">
                  <c:v>48.548000000000002</c:v>
                </c:pt>
                <c:pt idx="12">
                  <c:v>57.204000000000001</c:v>
                </c:pt>
                <c:pt idx="13">
                  <c:v>53.826000000000001</c:v>
                </c:pt>
                <c:pt idx="14">
                  <c:v>58.775799999999997</c:v>
                </c:pt>
                <c:pt idx="15">
                  <c:v>73.506699999999995</c:v>
                </c:pt>
                <c:pt idx="16">
                  <c:v>84</c:v>
                </c:pt>
              </c:numCache>
            </c:numRef>
          </c:val>
          <c:smooth val="0"/>
          <c:extLst>
            <c:ext xmlns:c16="http://schemas.microsoft.com/office/drawing/2014/chart" uri="{C3380CC4-5D6E-409C-BE32-E72D297353CC}">
              <c16:uniqueId val="{00000002-955D-4762-BBE4-FB3649F8C7F8}"/>
            </c:ext>
          </c:extLst>
        </c:ser>
        <c:ser>
          <c:idx val="3"/>
          <c:order val="3"/>
          <c:tx>
            <c:strRef>
              <c:f>ENG!$A$8</c:f>
              <c:strCache>
                <c:ptCount val="1"/>
                <c:pt idx="0">
                  <c:v>Ventspils</c:v>
                </c:pt>
              </c:strCache>
            </c:strRef>
          </c:tx>
          <c:spPr>
            <a:ln w="50800" cap="rnd">
              <a:solidFill>
                <a:schemeClr val="accent2"/>
              </a:solidFill>
              <a:round/>
            </a:ln>
            <a:effectLst/>
          </c:spPr>
          <c:marker>
            <c:symbol val="circle"/>
            <c:size val="5"/>
            <c:spPr>
              <a:solidFill>
                <a:schemeClr val="accent2">
                  <a:lumMod val="75000"/>
                </a:schemeClr>
              </a:solidFill>
              <a:ln w="9525">
                <a:solidFill>
                  <a:schemeClr val="accent2">
                    <a:lumMod val="75000"/>
                  </a:schemeClr>
                </a:solidFill>
              </a:ln>
              <a:effectLst/>
            </c:spPr>
          </c:marker>
          <c:cat>
            <c:numRef>
              <c:f>ENG!$B$2:$R$2</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ENG!$B$8:$R$8</c:f>
              <c:numCache>
                <c:formatCode>_-* #,##0_-;\-* #,##0_-;_-* "-"??_-;_-@_-</c:formatCode>
                <c:ptCount val="17"/>
                <c:pt idx="0">
                  <c:v>7.0439999999999996</c:v>
                </c:pt>
                <c:pt idx="1">
                  <c:v>6.3570000000000002</c:v>
                </c:pt>
                <c:pt idx="2">
                  <c:v>12.016</c:v>
                </c:pt>
                <c:pt idx="3">
                  <c:v>15.567</c:v>
                </c:pt>
                <c:pt idx="4">
                  <c:v>44.518000000000001</c:v>
                </c:pt>
                <c:pt idx="5">
                  <c:v>47.959000000000003</c:v>
                </c:pt>
                <c:pt idx="6">
                  <c:v>88.054000000000002</c:v>
                </c:pt>
                <c:pt idx="7">
                  <c:v>86.914000000000001</c:v>
                </c:pt>
                <c:pt idx="8">
                  <c:v>81.587000000000003</c:v>
                </c:pt>
                <c:pt idx="9">
                  <c:v>122.08499999999999</c:v>
                </c:pt>
                <c:pt idx="10">
                  <c:v>158.54300000000001</c:v>
                </c:pt>
                <c:pt idx="11">
                  <c:v>130.19800000000001</c:v>
                </c:pt>
                <c:pt idx="12">
                  <c:v>149.255</c:v>
                </c:pt>
                <c:pt idx="13">
                  <c:v>140.19300000000001</c:v>
                </c:pt>
                <c:pt idx="14">
                  <c:v>125.9422</c:v>
                </c:pt>
                <c:pt idx="15">
                  <c:v>173.32599999999999</c:v>
                </c:pt>
                <c:pt idx="16">
                  <c:v>253</c:v>
                </c:pt>
              </c:numCache>
            </c:numRef>
          </c:val>
          <c:smooth val="0"/>
          <c:extLst>
            <c:ext xmlns:c16="http://schemas.microsoft.com/office/drawing/2014/chart" uri="{C3380CC4-5D6E-409C-BE32-E72D297353CC}">
              <c16:uniqueId val="{00000003-955D-4762-BBE4-FB3649F8C7F8}"/>
            </c:ext>
          </c:extLst>
        </c:ser>
        <c:ser>
          <c:idx val="4"/>
          <c:order val="4"/>
          <c:tx>
            <c:strRef>
              <c:f>ENG!$A$9</c:f>
              <c:strCache>
                <c:ptCount val="1"/>
                <c:pt idx="0">
                  <c:v>Jelgava</c:v>
                </c:pt>
              </c:strCache>
            </c:strRef>
          </c:tx>
          <c:spPr>
            <a:ln w="28575" cap="rnd">
              <a:solidFill>
                <a:schemeClr val="accent5"/>
              </a:solidFill>
              <a:round/>
            </a:ln>
            <a:effectLst/>
          </c:spPr>
          <c:marker>
            <c:symbol val="circle"/>
            <c:size val="5"/>
            <c:spPr>
              <a:solidFill>
                <a:schemeClr val="accent5"/>
              </a:solidFill>
              <a:ln w="28575">
                <a:solidFill>
                  <a:schemeClr val="accent5"/>
                </a:solidFill>
              </a:ln>
              <a:effectLst/>
            </c:spPr>
          </c:marker>
          <c:cat>
            <c:numRef>
              <c:f>ENG!$B$2:$R$2</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ENG!$B$9:$R$9</c:f>
              <c:numCache>
                <c:formatCode>_-* #,##0_-;\-* #,##0_-;_-* "-"??_-;_-@_-</c:formatCode>
                <c:ptCount val="17"/>
                <c:pt idx="0">
                  <c:v>63.883000000000003</c:v>
                </c:pt>
                <c:pt idx="1">
                  <c:v>64.629000000000005</c:v>
                </c:pt>
                <c:pt idx="2">
                  <c:v>76.540000000000006</c:v>
                </c:pt>
                <c:pt idx="3">
                  <c:v>82.010999999999996</c:v>
                </c:pt>
                <c:pt idx="4">
                  <c:v>89.566999999999993</c:v>
                </c:pt>
                <c:pt idx="5">
                  <c:v>86.506</c:v>
                </c:pt>
                <c:pt idx="6">
                  <c:v>84.605999999999995</c:v>
                </c:pt>
                <c:pt idx="7">
                  <c:v>61.573</c:v>
                </c:pt>
                <c:pt idx="8">
                  <c:v>73.012</c:v>
                </c:pt>
                <c:pt idx="9">
                  <c:v>96.174999999999997</c:v>
                </c:pt>
                <c:pt idx="10">
                  <c:v>115.95699999999999</c:v>
                </c:pt>
                <c:pt idx="11">
                  <c:v>132.739</c:v>
                </c:pt>
                <c:pt idx="12">
                  <c:v>124.797</c:v>
                </c:pt>
                <c:pt idx="13">
                  <c:v>128.4</c:v>
                </c:pt>
                <c:pt idx="14">
                  <c:v>136.10769999999999</c:v>
                </c:pt>
                <c:pt idx="15">
                  <c:v>176.87780000000001</c:v>
                </c:pt>
                <c:pt idx="16">
                  <c:v>201</c:v>
                </c:pt>
              </c:numCache>
            </c:numRef>
          </c:val>
          <c:smooth val="0"/>
          <c:extLst>
            <c:ext xmlns:c16="http://schemas.microsoft.com/office/drawing/2014/chart" uri="{C3380CC4-5D6E-409C-BE32-E72D297353CC}">
              <c16:uniqueId val="{00000004-955D-4762-BBE4-FB3649F8C7F8}"/>
            </c:ext>
          </c:extLst>
        </c:ser>
        <c:ser>
          <c:idx val="5"/>
          <c:order val="5"/>
          <c:tx>
            <c:strRef>
              <c:f>ENG!$A$10</c:f>
              <c:strCache>
                <c:ptCount val="1"/>
                <c:pt idx="0">
                  <c:v>Valmiera</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ENG!$B$2:$R$2</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ENG!$B$10:$R$10</c:f>
              <c:numCache>
                <c:formatCode>_-* #,##0_-;\-* #,##0_-;_-* "-"??_-;_-@_-</c:formatCode>
                <c:ptCount val="17"/>
                <c:pt idx="0">
                  <c:v>0</c:v>
                </c:pt>
                <c:pt idx="1">
                  <c:v>0</c:v>
                </c:pt>
                <c:pt idx="2">
                  <c:v>0</c:v>
                </c:pt>
                <c:pt idx="3">
                  <c:v>0</c:v>
                </c:pt>
                <c:pt idx="4">
                  <c:v>0</c:v>
                </c:pt>
                <c:pt idx="5">
                  <c:v>0</c:v>
                </c:pt>
                <c:pt idx="6">
                  <c:v>0</c:v>
                </c:pt>
                <c:pt idx="7">
                  <c:v>0</c:v>
                </c:pt>
                <c:pt idx="8">
                  <c:v>0</c:v>
                </c:pt>
                <c:pt idx="9">
                  <c:v>0</c:v>
                </c:pt>
                <c:pt idx="10">
                  <c:v>0</c:v>
                </c:pt>
                <c:pt idx="11">
                  <c:v>153.816</c:v>
                </c:pt>
                <c:pt idx="12">
                  <c:v>170.244</c:v>
                </c:pt>
                <c:pt idx="13">
                  <c:v>161.73599999999999</c:v>
                </c:pt>
                <c:pt idx="14">
                  <c:v>170.11439999999999</c:v>
                </c:pt>
                <c:pt idx="15">
                  <c:v>179.80779999999999</c:v>
                </c:pt>
                <c:pt idx="16">
                  <c:v>176</c:v>
                </c:pt>
              </c:numCache>
            </c:numRef>
          </c:val>
          <c:smooth val="0"/>
          <c:extLst>
            <c:ext xmlns:c16="http://schemas.microsoft.com/office/drawing/2014/chart" uri="{C3380CC4-5D6E-409C-BE32-E72D297353CC}">
              <c16:uniqueId val="{00000005-955D-4762-BBE4-FB3649F8C7F8}"/>
            </c:ext>
          </c:extLst>
        </c:ser>
        <c:dLbls>
          <c:showLegendKey val="0"/>
          <c:showVal val="0"/>
          <c:showCatName val="0"/>
          <c:showSerName val="0"/>
          <c:showPercent val="0"/>
          <c:showBubbleSize val="0"/>
        </c:dLbls>
        <c:marker val="1"/>
        <c:smooth val="0"/>
        <c:axId val="460134608"/>
        <c:axId val="460137744"/>
      </c:lineChart>
      <c:catAx>
        <c:axId val="460134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lv-LV"/>
          </a:p>
        </c:txPr>
        <c:crossAx val="460137744"/>
        <c:crosses val="autoZero"/>
        <c:auto val="1"/>
        <c:lblAlgn val="ctr"/>
        <c:lblOffset val="100"/>
        <c:noMultiLvlLbl val="0"/>
      </c:catAx>
      <c:valAx>
        <c:axId val="460137744"/>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lv-LV"/>
          </a:p>
        </c:txPr>
        <c:crossAx val="4601346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lv-LV"/>
        </a:p>
      </c:txPr>
    </c:legend>
    <c:plotVisOnly val="1"/>
    <c:dispBlanksAs val="gap"/>
    <c:showDLblsOverMax val="0"/>
  </c:chart>
  <c:spPr>
    <a:noFill/>
    <a:ln>
      <a:noFill/>
    </a:ln>
    <a:effectLst/>
  </c:spPr>
  <c:txPr>
    <a:bodyPr/>
    <a:lstStyle/>
    <a:p>
      <a:pPr>
        <a:defRPr/>
      </a:pPr>
      <a:endParaRPr lang="lv-LV"/>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ENG!$A$46</c:f>
              <c:strCache>
                <c:ptCount val="1"/>
                <c:pt idx="0">
                  <c:v>Rīga</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ENG!$B$44:$R$44</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ENG!$B$46:$R$46</c:f>
              <c:numCache>
                <c:formatCode>_-* #\ ##0_-;\-* #\ ##0_-;_-* "-"??_-;_-@_-</c:formatCode>
                <c:ptCount val="17"/>
                <c:pt idx="0">
                  <c:v>1531.84</c:v>
                </c:pt>
                <c:pt idx="1">
                  <c:v>1687.73</c:v>
                </c:pt>
                <c:pt idx="2">
                  <c:v>1972.17</c:v>
                </c:pt>
                <c:pt idx="3">
                  <c:v>2408.19</c:v>
                </c:pt>
                <c:pt idx="4">
                  <c:v>2766.19</c:v>
                </c:pt>
                <c:pt idx="5">
                  <c:v>3203.76</c:v>
                </c:pt>
                <c:pt idx="6">
                  <c:v>3297.4</c:v>
                </c:pt>
                <c:pt idx="7">
                  <c:v>2336.9699999999998</c:v>
                </c:pt>
                <c:pt idx="8">
                  <c:v>2838.59</c:v>
                </c:pt>
                <c:pt idx="9">
                  <c:v>3343.23</c:v>
                </c:pt>
                <c:pt idx="10">
                  <c:v>3704.42</c:v>
                </c:pt>
                <c:pt idx="11">
                  <c:v>3926.33</c:v>
                </c:pt>
                <c:pt idx="12">
                  <c:v>3624.61</c:v>
                </c:pt>
                <c:pt idx="13">
                  <c:v>3596.16</c:v>
                </c:pt>
                <c:pt idx="14">
                  <c:v>3353.6930995520102</c:v>
                </c:pt>
                <c:pt idx="15">
                  <c:v>3623</c:v>
                </c:pt>
                <c:pt idx="16">
                  <c:v>3772</c:v>
                </c:pt>
              </c:numCache>
            </c:numRef>
          </c:val>
          <c:smooth val="0"/>
          <c:extLst>
            <c:ext xmlns:c16="http://schemas.microsoft.com/office/drawing/2014/chart" uri="{C3380CC4-5D6E-409C-BE32-E72D297353CC}">
              <c16:uniqueId val="{00000000-5C92-4711-901B-C579A1E9C9EE}"/>
            </c:ext>
          </c:extLst>
        </c:ser>
        <c:ser>
          <c:idx val="1"/>
          <c:order val="1"/>
          <c:tx>
            <c:strRef>
              <c:f>ENG!$A$47</c:f>
              <c:strCache>
                <c:ptCount val="1"/>
                <c:pt idx="0">
                  <c:v>Ventspils</c:v>
                </c:pt>
              </c:strCache>
            </c:strRef>
          </c:tx>
          <c:spPr>
            <a:ln w="50800" cap="rnd">
              <a:solidFill>
                <a:schemeClr val="accent2"/>
              </a:solidFill>
              <a:round/>
            </a:ln>
            <a:effectLst/>
          </c:spPr>
          <c:marker>
            <c:symbol val="circle"/>
            <c:size val="5"/>
            <c:spPr>
              <a:solidFill>
                <a:schemeClr val="accent2"/>
              </a:solidFill>
              <a:ln w="9525">
                <a:solidFill>
                  <a:schemeClr val="accent2"/>
                </a:solidFill>
              </a:ln>
              <a:effectLst/>
            </c:spPr>
          </c:marker>
          <c:cat>
            <c:numRef>
              <c:f>ENG!$B$44:$R$44</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ENG!$B$47:$R$47</c:f>
              <c:numCache>
                <c:formatCode>_-* #\ ##0_-;\-* #\ ##0_-;_-* "-"??_-;_-@_-</c:formatCode>
                <c:ptCount val="17"/>
                <c:pt idx="0">
                  <c:v>162.11000000000001</c:v>
                </c:pt>
                <c:pt idx="1">
                  <c:v>146.96</c:v>
                </c:pt>
                <c:pt idx="2">
                  <c:v>279.17</c:v>
                </c:pt>
                <c:pt idx="3">
                  <c:v>365.74</c:v>
                </c:pt>
                <c:pt idx="4">
                  <c:v>1053.31</c:v>
                </c:pt>
                <c:pt idx="5">
                  <c:v>1146.6400000000001</c:v>
                </c:pt>
                <c:pt idx="6">
                  <c:v>2131.0700000000002</c:v>
                </c:pt>
                <c:pt idx="7">
                  <c:v>2136.75</c:v>
                </c:pt>
                <c:pt idx="8">
                  <c:v>2045.75</c:v>
                </c:pt>
                <c:pt idx="9">
                  <c:v>3144.59</c:v>
                </c:pt>
                <c:pt idx="10">
                  <c:v>4172.1899999999996</c:v>
                </c:pt>
                <c:pt idx="11">
                  <c:v>3487.19</c:v>
                </c:pt>
                <c:pt idx="12">
                  <c:v>4069.45</c:v>
                </c:pt>
                <c:pt idx="13">
                  <c:v>3864.85</c:v>
                </c:pt>
                <c:pt idx="14">
                  <c:v>3205.7781397953499</c:v>
                </c:pt>
                <c:pt idx="15">
                  <c:v>4495</c:v>
                </c:pt>
                <c:pt idx="16">
                  <c:v>6649</c:v>
                </c:pt>
              </c:numCache>
            </c:numRef>
          </c:val>
          <c:smooth val="0"/>
          <c:extLst>
            <c:ext xmlns:c16="http://schemas.microsoft.com/office/drawing/2014/chart" uri="{C3380CC4-5D6E-409C-BE32-E72D297353CC}">
              <c16:uniqueId val="{00000001-5C92-4711-901B-C579A1E9C9EE}"/>
            </c:ext>
          </c:extLst>
        </c:ser>
        <c:ser>
          <c:idx val="2"/>
          <c:order val="2"/>
          <c:tx>
            <c:strRef>
              <c:f>ENG!$A$48</c:f>
              <c:strCache>
                <c:ptCount val="1"/>
                <c:pt idx="0">
                  <c:v>Liepāja</c:v>
                </c:pt>
              </c:strCache>
            </c:strRef>
          </c:tx>
          <c:spPr>
            <a:ln w="28575" cap="rnd">
              <a:solidFill>
                <a:srgbClr val="7030A0"/>
              </a:solidFill>
              <a:round/>
            </a:ln>
            <a:effectLst/>
          </c:spPr>
          <c:marker>
            <c:symbol val="circle"/>
            <c:size val="5"/>
            <c:spPr>
              <a:solidFill>
                <a:srgbClr val="7030A0"/>
              </a:solidFill>
              <a:ln w="9525">
                <a:solidFill>
                  <a:srgbClr val="7030A0"/>
                </a:solidFill>
              </a:ln>
              <a:effectLst/>
            </c:spPr>
          </c:marker>
          <c:cat>
            <c:numRef>
              <c:f>ENG!$B$44:$R$44</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ENG!$B$48:$R$48</c:f>
              <c:numCache>
                <c:formatCode>_-* #\ ##0_-;\-* #\ ##0_-;_-* "-"??_-;_-@_-</c:formatCode>
                <c:ptCount val="17"/>
                <c:pt idx="0">
                  <c:v>1949.15</c:v>
                </c:pt>
                <c:pt idx="1">
                  <c:v>2596.64</c:v>
                </c:pt>
                <c:pt idx="2">
                  <c:v>3949.81</c:v>
                </c:pt>
                <c:pt idx="3">
                  <c:v>4239.8500000000004</c:v>
                </c:pt>
                <c:pt idx="4">
                  <c:v>5282.8</c:v>
                </c:pt>
                <c:pt idx="5">
                  <c:v>6265.56</c:v>
                </c:pt>
                <c:pt idx="6">
                  <c:v>6881.55</c:v>
                </c:pt>
                <c:pt idx="7">
                  <c:v>4191.79</c:v>
                </c:pt>
                <c:pt idx="8">
                  <c:v>5761.75</c:v>
                </c:pt>
                <c:pt idx="9">
                  <c:v>6109.66</c:v>
                </c:pt>
                <c:pt idx="10">
                  <c:v>8125.94</c:v>
                </c:pt>
                <c:pt idx="11">
                  <c:v>3879.35</c:v>
                </c:pt>
                <c:pt idx="12">
                  <c:v>2866.28</c:v>
                </c:pt>
                <c:pt idx="13">
                  <c:v>3592.01</c:v>
                </c:pt>
                <c:pt idx="14">
                  <c:v>2831.4906219150998</c:v>
                </c:pt>
                <c:pt idx="15">
                  <c:v>3539</c:v>
                </c:pt>
                <c:pt idx="16">
                  <c:v>3685</c:v>
                </c:pt>
              </c:numCache>
            </c:numRef>
          </c:val>
          <c:smooth val="0"/>
          <c:extLst>
            <c:ext xmlns:c16="http://schemas.microsoft.com/office/drawing/2014/chart" uri="{C3380CC4-5D6E-409C-BE32-E72D297353CC}">
              <c16:uniqueId val="{00000002-5C92-4711-901B-C579A1E9C9EE}"/>
            </c:ext>
          </c:extLst>
        </c:ser>
        <c:ser>
          <c:idx val="3"/>
          <c:order val="3"/>
          <c:tx>
            <c:strRef>
              <c:f>ENG!$A$49</c:f>
              <c:strCache>
                <c:ptCount val="1"/>
                <c:pt idx="0">
                  <c:v>Jelgava</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ENG!$B$44:$R$44</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ENG!$B$49:$R$49</c:f>
              <c:numCache>
                <c:formatCode>_-* #\ ##0_-;\-* #\ ##0_-;_-* "-"??_-;_-@_-</c:formatCode>
                <c:ptCount val="17"/>
                <c:pt idx="0">
                  <c:v>995.61</c:v>
                </c:pt>
                <c:pt idx="1">
                  <c:v>1010.07</c:v>
                </c:pt>
                <c:pt idx="2">
                  <c:v>1196.72</c:v>
                </c:pt>
                <c:pt idx="3">
                  <c:v>1287.78</c:v>
                </c:pt>
                <c:pt idx="4">
                  <c:v>1413.69</c:v>
                </c:pt>
                <c:pt idx="5">
                  <c:v>1368.36</c:v>
                </c:pt>
                <c:pt idx="6">
                  <c:v>1346.75</c:v>
                </c:pt>
                <c:pt idx="7">
                  <c:v>986.68</c:v>
                </c:pt>
                <c:pt idx="8">
                  <c:v>1198.43</c:v>
                </c:pt>
                <c:pt idx="9">
                  <c:v>1612.6</c:v>
                </c:pt>
                <c:pt idx="10">
                  <c:v>1987.87</c:v>
                </c:pt>
                <c:pt idx="11">
                  <c:v>2297.59</c:v>
                </c:pt>
                <c:pt idx="12">
                  <c:v>2176.75</c:v>
                </c:pt>
                <c:pt idx="13">
                  <c:v>2245.54</c:v>
                </c:pt>
                <c:pt idx="14">
                  <c:v>2220.0642656749501</c:v>
                </c:pt>
                <c:pt idx="15">
                  <c:v>2892</c:v>
                </c:pt>
                <c:pt idx="16">
                  <c:v>3319</c:v>
                </c:pt>
              </c:numCache>
            </c:numRef>
          </c:val>
          <c:smooth val="0"/>
          <c:extLst>
            <c:ext xmlns:c16="http://schemas.microsoft.com/office/drawing/2014/chart" uri="{C3380CC4-5D6E-409C-BE32-E72D297353CC}">
              <c16:uniqueId val="{00000003-5C92-4711-901B-C579A1E9C9EE}"/>
            </c:ext>
          </c:extLst>
        </c:ser>
        <c:ser>
          <c:idx val="4"/>
          <c:order val="4"/>
          <c:tx>
            <c:strRef>
              <c:f>ENG!$A$50</c:f>
              <c:strCache>
                <c:ptCount val="1"/>
                <c:pt idx="0">
                  <c:v>Rēzekne</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ENG!$B$44:$R$44</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ENG!$B$50:$R$50</c:f>
              <c:numCache>
                <c:formatCode>_-* #\ ##0_-;\-* #\ ##0_-;_-* "-"??_-;_-@_-</c:formatCode>
                <c:ptCount val="17"/>
                <c:pt idx="0">
                  <c:v>730.3</c:v>
                </c:pt>
                <c:pt idx="1">
                  <c:v>1084.3900000000001</c:v>
                </c:pt>
                <c:pt idx="2">
                  <c:v>1293.94</c:v>
                </c:pt>
                <c:pt idx="3">
                  <c:v>1449.53</c:v>
                </c:pt>
                <c:pt idx="4">
                  <c:v>1664.73</c:v>
                </c:pt>
                <c:pt idx="5">
                  <c:v>1964.46</c:v>
                </c:pt>
                <c:pt idx="6">
                  <c:v>1808.85</c:v>
                </c:pt>
                <c:pt idx="7">
                  <c:v>1111.3699999999999</c:v>
                </c:pt>
                <c:pt idx="8">
                  <c:v>1259.3699999999999</c:v>
                </c:pt>
                <c:pt idx="9">
                  <c:v>1717.43</c:v>
                </c:pt>
                <c:pt idx="10">
                  <c:v>1745.99</c:v>
                </c:pt>
                <c:pt idx="11">
                  <c:v>1578.47</c:v>
                </c:pt>
                <c:pt idx="12">
                  <c:v>1910.1</c:v>
                </c:pt>
                <c:pt idx="13">
                  <c:v>1836</c:v>
                </c:pt>
                <c:pt idx="14">
                  <c:v>1908.30519480519</c:v>
                </c:pt>
                <c:pt idx="15">
                  <c:v>2394</c:v>
                </c:pt>
                <c:pt idx="16">
                  <c:v>2771</c:v>
                </c:pt>
              </c:numCache>
            </c:numRef>
          </c:val>
          <c:smooth val="0"/>
          <c:extLst>
            <c:ext xmlns:c16="http://schemas.microsoft.com/office/drawing/2014/chart" uri="{C3380CC4-5D6E-409C-BE32-E72D297353CC}">
              <c16:uniqueId val="{00000004-5C92-4711-901B-C579A1E9C9EE}"/>
            </c:ext>
          </c:extLst>
        </c:ser>
        <c:ser>
          <c:idx val="5"/>
          <c:order val="5"/>
          <c:tx>
            <c:strRef>
              <c:f>ENG!$A$51</c:f>
              <c:strCache>
                <c:ptCount val="1"/>
                <c:pt idx="0">
                  <c:v>Daugavpils</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ENG!$B$44:$R$44</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ENG!$B$51:$R$51</c:f>
              <c:numCache>
                <c:formatCode>_-* #\ ##0_-;\-* #\ ##0_-;_-* "-"??_-;_-@_-</c:formatCode>
                <c:ptCount val="17"/>
                <c:pt idx="0">
                  <c:v>663.55</c:v>
                </c:pt>
                <c:pt idx="1">
                  <c:v>734.93</c:v>
                </c:pt>
                <c:pt idx="2">
                  <c:v>905.96</c:v>
                </c:pt>
                <c:pt idx="3">
                  <c:v>1187.83</c:v>
                </c:pt>
                <c:pt idx="4">
                  <c:v>1256.68</c:v>
                </c:pt>
                <c:pt idx="5">
                  <c:v>1421.9</c:v>
                </c:pt>
                <c:pt idx="6">
                  <c:v>1622.82</c:v>
                </c:pt>
                <c:pt idx="7">
                  <c:v>1117.0899999999999</c:v>
                </c:pt>
                <c:pt idx="8">
                  <c:v>1275.6500000000001</c:v>
                </c:pt>
                <c:pt idx="9">
                  <c:v>1591.62</c:v>
                </c:pt>
                <c:pt idx="10">
                  <c:v>1797.67</c:v>
                </c:pt>
                <c:pt idx="11">
                  <c:v>1767.5</c:v>
                </c:pt>
                <c:pt idx="12">
                  <c:v>1793.92</c:v>
                </c:pt>
                <c:pt idx="13">
                  <c:v>1743.71</c:v>
                </c:pt>
                <c:pt idx="14">
                  <c:v>1586.3454923776001</c:v>
                </c:pt>
                <c:pt idx="15">
                  <c:v>1898</c:v>
                </c:pt>
                <c:pt idx="16">
                  <c:v>2106</c:v>
                </c:pt>
              </c:numCache>
            </c:numRef>
          </c:val>
          <c:smooth val="0"/>
          <c:extLst>
            <c:ext xmlns:c16="http://schemas.microsoft.com/office/drawing/2014/chart" uri="{C3380CC4-5D6E-409C-BE32-E72D297353CC}">
              <c16:uniqueId val="{00000005-5C92-4711-901B-C579A1E9C9EE}"/>
            </c:ext>
          </c:extLst>
        </c:ser>
        <c:dLbls>
          <c:showLegendKey val="0"/>
          <c:showVal val="0"/>
          <c:showCatName val="0"/>
          <c:showSerName val="0"/>
          <c:showPercent val="0"/>
          <c:showBubbleSize val="0"/>
        </c:dLbls>
        <c:marker val="1"/>
        <c:smooth val="0"/>
        <c:axId val="460142056"/>
        <c:axId val="460136568"/>
      </c:lineChart>
      <c:catAx>
        <c:axId val="460142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lv-LV"/>
          </a:p>
        </c:txPr>
        <c:crossAx val="460136568"/>
        <c:crosses val="autoZero"/>
        <c:auto val="1"/>
        <c:lblAlgn val="ctr"/>
        <c:lblOffset val="100"/>
        <c:noMultiLvlLbl val="0"/>
      </c:catAx>
      <c:valAx>
        <c:axId val="460136568"/>
        <c:scaling>
          <c:orientation val="minMax"/>
        </c:scaling>
        <c:delete val="0"/>
        <c:axPos val="l"/>
        <c:majorGridlines>
          <c:spPr>
            <a:ln w="9525" cap="flat" cmpd="sng" algn="ctr">
              <a:solidFill>
                <a:schemeClr val="tx1">
                  <a:lumMod val="15000"/>
                  <a:lumOff val="85000"/>
                </a:schemeClr>
              </a:solidFill>
              <a:round/>
            </a:ln>
            <a:effectLst/>
          </c:spPr>
        </c:majorGridlines>
        <c:numFmt formatCode="_-* #\ ##0_-;\-* #\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lv-LV"/>
          </a:p>
        </c:txPr>
        <c:crossAx val="4601420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lv-LV"/>
        </a:p>
      </c:txPr>
    </c:legend>
    <c:plotVisOnly val="1"/>
    <c:dispBlanksAs val="gap"/>
    <c:showDLblsOverMax val="0"/>
  </c:chart>
  <c:spPr>
    <a:noFill/>
    <a:ln>
      <a:noFill/>
    </a:ln>
    <a:effectLst/>
  </c:spPr>
  <c:txPr>
    <a:bodyPr/>
    <a:lstStyle/>
    <a:p>
      <a:pPr>
        <a:defRPr/>
      </a:pPr>
      <a:endParaRPr lang="lv-LV"/>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ENG!$A$34</c:f>
              <c:strCache>
                <c:ptCount val="1"/>
                <c:pt idx="0">
                  <c:v>Daugavpils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ENG!$B$31:$R$31</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ENG!$B$34:$R$34</c:f>
              <c:numCache>
                <c:formatCode>_-* #\ ##0_-;\-* #\ ##0_-;_-* "-"??_-;_-@_-</c:formatCode>
                <c:ptCount val="17"/>
                <c:pt idx="0">
                  <c:v>40032</c:v>
                </c:pt>
                <c:pt idx="1">
                  <c:v>45312</c:v>
                </c:pt>
                <c:pt idx="2">
                  <c:v>51525</c:v>
                </c:pt>
                <c:pt idx="3">
                  <c:v>73264</c:v>
                </c:pt>
                <c:pt idx="4">
                  <c:v>67097</c:v>
                </c:pt>
                <c:pt idx="5">
                  <c:v>69859</c:v>
                </c:pt>
                <c:pt idx="6">
                  <c:v>83033</c:v>
                </c:pt>
                <c:pt idx="7">
                  <c:v>62587</c:v>
                </c:pt>
                <c:pt idx="8">
                  <c:v>78577</c:v>
                </c:pt>
                <c:pt idx="9">
                  <c:v>100682</c:v>
                </c:pt>
                <c:pt idx="10">
                  <c:v>107334</c:v>
                </c:pt>
                <c:pt idx="11">
                  <c:v>96787</c:v>
                </c:pt>
                <c:pt idx="12">
                  <c:v>97004</c:v>
                </c:pt>
                <c:pt idx="13">
                  <c:v>89365</c:v>
                </c:pt>
                <c:pt idx="14">
                  <c:v>99175.737500000003</c:v>
                </c:pt>
                <c:pt idx="15">
                  <c:v>127392.6168</c:v>
                </c:pt>
                <c:pt idx="16">
                  <c:v>137715.18179999999</c:v>
                </c:pt>
              </c:numCache>
            </c:numRef>
          </c:val>
          <c:smooth val="0"/>
          <c:extLst>
            <c:ext xmlns:c16="http://schemas.microsoft.com/office/drawing/2014/chart" uri="{C3380CC4-5D6E-409C-BE32-E72D297353CC}">
              <c16:uniqueId val="{00000000-69A4-4BDF-8E32-622F2F3B9DEC}"/>
            </c:ext>
          </c:extLst>
        </c:ser>
        <c:ser>
          <c:idx val="1"/>
          <c:order val="1"/>
          <c:tx>
            <c:strRef>
              <c:f>ENG!$A$35</c:f>
              <c:strCache>
                <c:ptCount val="1"/>
                <c:pt idx="0">
                  <c:v>Jelgava</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ENG!$B$31:$R$31</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ENG!$B$35:$R$35</c:f>
              <c:numCache>
                <c:formatCode>_-* #\ ##0_-;\-* #\ ##0_-;_-* "-"??_-;_-@_-</c:formatCode>
                <c:ptCount val="17"/>
                <c:pt idx="0">
                  <c:v>16882</c:v>
                </c:pt>
                <c:pt idx="1">
                  <c:v>20977</c:v>
                </c:pt>
                <c:pt idx="2">
                  <c:v>25658</c:v>
                </c:pt>
                <c:pt idx="3">
                  <c:v>25962</c:v>
                </c:pt>
                <c:pt idx="4">
                  <c:v>28616</c:v>
                </c:pt>
                <c:pt idx="5">
                  <c:v>31893</c:v>
                </c:pt>
                <c:pt idx="6">
                  <c:v>38362</c:v>
                </c:pt>
                <c:pt idx="7">
                  <c:v>32929</c:v>
                </c:pt>
                <c:pt idx="8">
                  <c:v>44958</c:v>
                </c:pt>
                <c:pt idx="9">
                  <c:v>61597</c:v>
                </c:pt>
                <c:pt idx="10">
                  <c:v>72589</c:v>
                </c:pt>
                <c:pt idx="11">
                  <c:v>89598</c:v>
                </c:pt>
                <c:pt idx="12">
                  <c:v>81867</c:v>
                </c:pt>
                <c:pt idx="13">
                  <c:v>86154</c:v>
                </c:pt>
                <c:pt idx="14">
                  <c:v>96192.101200000005</c:v>
                </c:pt>
                <c:pt idx="15">
                  <c:v>129903.65150000001</c:v>
                </c:pt>
                <c:pt idx="16">
                  <c:v>135943.7691</c:v>
                </c:pt>
              </c:numCache>
            </c:numRef>
          </c:val>
          <c:smooth val="0"/>
          <c:extLst>
            <c:ext xmlns:c16="http://schemas.microsoft.com/office/drawing/2014/chart" uri="{C3380CC4-5D6E-409C-BE32-E72D297353CC}">
              <c16:uniqueId val="{00000001-69A4-4BDF-8E32-622F2F3B9DEC}"/>
            </c:ext>
          </c:extLst>
        </c:ser>
        <c:ser>
          <c:idx val="2"/>
          <c:order val="2"/>
          <c:tx>
            <c:strRef>
              <c:f>ENG!$A$36</c:f>
              <c:strCache>
                <c:ptCount val="1"/>
                <c:pt idx="0">
                  <c:v>Liepāja</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ENG!$B$31:$R$31</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ENG!$B$36:$R$36</c:f>
              <c:numCache>
                <c:formatCode>_-* #\ ##0_-;\-* #\ ##0_-;_-* "-"??_-;_-@_-</c:formatCode>
                <c:ptCount val="17"/>
                <c:pt idx="0">
                  <c:v>133312</c:v>
                </c:pt>
                <c:pt idx="1">
                  <c:v>172887</c:v>
                </c:pt>
                <c:pt idx="2">
                  <c:v>262598</c:v>
                </c:pt>
                <c:pt idx="3">
                  <c:v>285168</c:v>
                </c:pt>
                <c:pt idx="4">
                  <c:v>343164</c:v>
                </c:pt>
                <c:pt idx="5">
                  <c:v>405466</c:v>
                </c:pt>
                <c:pt idx="6">
                  <c:v>459200</c:v>
                </c:pt>
                <c:pt idx="7">
                  <c:v>290642</c:v>
                </c:pt>
                <c:pt idx="8">
                  <c:v>401505</c:v>
                </c:pt>
                <c:pt idx="9">
                  <c:v>410786</c:v>
                </c:pt>
                <c:pt idx="10">
                  <c:v>548448</c:v>
                </c:pt>
                <c:pt idx="11">
                  <c:v>239125</c:v>
                </c:pt>
                <c:pt idx="12">
                  <c:v>153248</c:v>
                </c:pt>
                <c:pt idx="13">
                  <c:v>206236</c:v>
                </c:pt>
                <c:pt idx="14">
                  <c:v>179370.42800000001</c:v>
                </c:pt>
                <c:pt idx="15">
                  <c:v>212737.984</c:v>
                </c:pt>
                <c:pt idx="16">
                  <c:v>222525.72570000001</c:v>
                </c:pt>
              </c:numCache>
            </c:numRef>
          </c:val>
          <c:smooth val="0"/>
          <c:extLst>
            <c:ext xmlns:c16="http://schemas.microsoft.com/office/drawing/2014/chart" uri="{C3380CC4-5D6E-409C-BE32-E72D297353CC}">
              <c16:uniqueId val="{00000002-69A4-4BDF-8E32-622F2F3B9DEC}"/>
            </c:ext>
          </c:extLst>
        </c:ser>
        <c:ser>
          <c:idx val="3"/>
          <c:order val="3"/>
          <c:tx>
            <c:strRef>
              <c:f>ENG!$A$37</c:f>
              <c:strCache>
                <c:ptCount val="1"/>
                <c:pt idx="0">
                  <c:v>Ventspils</c:v>
                </c:pt>
              </c:strCache>
            </c:strRef>
          </c:tx>
          <c:spPr>
            <a:ln w="50800" cap="rnd">
              <a:solidFill>
                <a:schemeClr val="accent2"/>
              </a:solidFill>
              <a:round/>
            </a:ln>
            <a:effectLst/>
          </c:spPr>
          <c:marker>
            <c:symbol val="circle"/>
            <c:size val="5"/>
            <c:spPr>
              <a:solidFill>
                <a:schemeClr val="accent2"/>
              </a:solidFill>
              <a:ln w="9525">
                <a:solidFill>
                  <a:schemeClr val="accent2"/>
                </a:solidFill>
              </a:ln>
              <a:effectLst/>
            </c:spPr>
          </c:marker>
          <c:cat>
            <c:numRef>
              <c:f>ENG!$B$31:$R$31</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ENG!$B$37:$R$37</c:f>
              <c:numCache>
                <c:formatCode>_-* #\ ##0_-;\-* #\ ##0_-;_-* "-"??_-;_-@_-</c:formatCode>
                <c:ptCount val="17"/>
                <c:pt idx="0">
                  <c:v>3200</c:v>
                </c:pt>
                <c:pt idx="1">
                  <c:v>2424</c:v>
                </c:pt>
                <c:pt idx="2">
                  <c:v>5205</c:v>
                </c:pt>
                <c:pt idx="3">
                  <c:v>7532</c:v>
                </c:pt>
                <c:pt idx="4">
                  <c:v>28972</c:v>
                </c:pt>
                <c:pt idx="5">
                  <c:v>36537</c:v>
                </c:pt>
                <c:pt idx="6">
                  <c:v>60866</c:v>
                </c:pt>
                <c:pt idx="7">
                  <c:v>68014</c:v>
                </c:pt>
                <c:pt idx="8">
                  <c:v>63749</c:v>
                </c:pt>
                <c:pt idx="9">
                  <c:v>100256</c:v>
                </c:pt>
                <c:pt idx="10">
                  <c:v>136312</c:v>
                </c:pt>
                <c:pt idx="11">
                  <c:v>112361</c:v>
                </c:pt>
                <c:pt idx="12">
                  <c:v>130449</c:v>
                </c:pt>
                <c:pt idx="13">
                  <c:v>121888</c:v>
                </c:pt>
                <c:pt idx="14">
                  <c:v>113708.080175</c:v>
                </c:pt>
                <c:pt idx="15">
                  <c:v>154016.44440000001</c:v>
                </c:pt>
                <c:pt idx="16">
                  <c:v>217241.84449999998</c:v>
                </c:pt>
              </c:numCache>
            </c:numRef>
          </c:val>
          <c:smooth val="0"/>
          <c:extLst>
            <c:ext xmlns:c16="http://schemas.microsoft.com/office/drawing/2014/chart" uri="{C3380CC4-5D6E-409C-BE32-E72D297353CC}">
              <c16:uniqueId val="{00000003-69A4-4BDF-8E32-622F2F3B9DEC}"/>
            </c:ext>
          </c:extLst>
        </c:ser>
        <c:ser>
          <c:idx val="4"/>
          <c:order val="4"/>
          <c:tx>
            <c:strRef>
              <c:f>ENG!$A$38</c:f>
              <c:strCache>
                <c:ptCount val="1"/>
                <c:pt idx="0">
                  <c:v>Jēkabpils</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ENG!$B$31:$R$31</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ENG!$B$38:$R$38</c:f>
              <c:numCache>
                <c:formatCode>General</c:formatCode>
                <c:ptCount val="17"/>
                <c:pt idx="11" formatCode="_-* #\ ##0_-;\-* #\ ##0_-;_-* &quot;-&quot;??_-;_-@_-">
                  <c:v>49794</c:v>
                </c:pt>
                <c:pt idx="12" formatCode="_-* #\ ##0_-;\-* #\ ##0_-;_-* &quot;-&quot;??_-;_-@_-">
                  <c:v>48709</c:v>
                </c:pt>
                <c:pt idx="13" formatCode="_-* #\ ##0_-;\-* #\ ##0_-;_-* &quot;-&quot;??_-;_-@_-">
                  <c:v>13609</c:v>
                </c:pt>
                <c:pt idx="14" formatCode="_-* #\ ##0_-;\-* #\ ##0_-;_-* &quot;-&quot;??_-;_-@_-">
                  <c:v>13860.8763</c:v>
                </c:pt>
                <c:pt idx="15" formatCode="_-* #\ ##0_-;\-* #\ ##0_-;_-* &quot;-&quot;??_-;_-@_-">
                  <c:v>14673.096100000001</c:v>
                </c:pt>
                <c:pt idx="16" formatCode="_-* #\ ##0_-;\-* #\ ##0_-;_-* &quot;-&quot;??_-;_-@_-">
                  <c:v>17848.194100000001</c:v>
                </c:pt>
              </c:numCache>
            </c:numRef>
          </c:val>
          <c:smooth val="0"/>
          <c:extLst>
            <c:ext xmlns:c16="http://schemas.microsoft.com/office/drawing/2014/chart" uri="{C3380CC4-5D6E-409C-BE32-E72D297353CC}">
              <c16:uniqueId val="{00000004-69A4-4BDF-8E32-622F2F3B9DEC}"/>
            </c:ext>
          </c:extLst>
        </c:ser>
        <c:dLbls>
          <c:showLegendKey val="0"/>
          <c:showVal val="0"/>
          <c:showCatName val="0"/>
          <c:showSerName val="0"/>
          <c:showPercent val="0"/>
          <c:showBubbleSize val="0"/>
        </c:dLbls>
        <c:marker val="1"/>
        <c:smooth val="0"/>
        <c:axId val="460135000"/>
        <c:axId val="460136176"/>
      </c:lineChart>
      <c:catAx>
        <c:axId val="460135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lv-LV"/>
          </a:p>
        </c:txPr>
        <c:crossAx val="460136176"/>
        <c:crosses val="autoZero"/>
        <c:auto val="1"/>
        <c:lblAlgn val="ctr"/>
        <c:lblOffset val="100"/>
        <c:noMultiLvlLbl val="0"/>
      </c:catAx>
      <c:valAx>
        <c:axId val="460136176"/>
        <c:scaling>
          <c:orientation val="minMax"/>
        </c:scaling>
        <c:delete val="0"/>
        <c:axPos val="l"/>
        <c:majorGridlines>
          <c:spPr>
            <a:ln w="9525" cap="flat" cmpd="sng" algn="ctr">
              <a:solidFill>
                <a:schemeClr val="tx1">
                  <a:lumMod val="15000"/>
                  <a:lumOff val="85000"/>
                </a:schemeClr>
              </a:solidFill>
              <a:round/>
            </a:ln>
            <a:effectLst/>
          </c:spPr>
        </c:majorGridlines>
        <c:numFmt formatCode="_-* #\ ##0_-;\-* #\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lv-LV"/>
          </a:p>
        </c:txPr>
        <c:crossAx val="460135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lv-LV"/>
        </a:p>
      </c:txPr>
    </c:legend>
    <c:plotVisOnly val="1"/>
    <c:dispBlanksAs val="gap"/>
    <c:showDLblsOverMax val="0"/>
  </c:chart>
  <c:spPr>
    <a:noFill/>
    <a:ln>
      <a:noFill/>
    </a:ln>
    <a:effectLst/>
  </c:spPr>
  <c:txPr>
    <a:bodyPr/>
    <a:lstStyle/>
    <a:p>
      <a:pPr>
        <a:defRPr/>
      </a:pPr>
      <a:endParaRPr lang="lv-LV"/>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ENG!$A$58</c:f>
              <c:strCache>
                <c:ptCount val="1"/>
                <c:pt idx="0">
                  <c:v>Rīga</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ENG!$B$56:$R$56</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ENG!$B$58:$R$58</c:f>
              <c:numCache>
                <c:formatCode>_-* #\ ##0_-;\-* #\ ##0_-;_-* "-"??_-;_-@_-</c:formatCode>
                <c:ptCount val="17"/>
                <c:pt idx="0">
                  <c:v>814.66</c:v>
                </c:pt>
                <c:pt idx="1">
                  <c:v>893.17</c:v>
                </c:pt>
                <c:pt idx="2">
                  <c:v>1044.55</c:v>
                </c:pt>
                <c:pt idx="3">
                  <c:v>1240.27</c:v>
                </c:pt>
                <c:pt idx="4">
                  <c:v>1351.21</c:v>
                </c:pt>
                <c:pt idx="5">
                  <c:v>1438.44</c:v>
                </c:pt>
                <c:pt idx="6">
                  <c:v>1520.93</c:v>
                </c:pt>
                <c:pt idx="7">
                  <c:v>1142.78</c:v>
                </c:pt>
                <c:pt idx="8">
                  <c:v>1580.71</c:v>
                </c:pt>
                <c:pt idx="9">
                  <c:v>1929.15</c:v>
                </c:pt>
                <c:pt idx="10">
                  <c:v>2229.88</c:v>
                </c:pt>
                <c:pt idx="11">
                  <c:v>2383.2800000000002</c:v>
                </c:pt>
                <c:pt idx="12">
                  <c:v>2229.13</c:v>
                </c:pt>
                <c:pt idx="13">
                  <c:v>2288.14</c:v>
                </c:pt>
                <c:pt idx="14">
                  <c:v>3242</c:v>
                </c:pt>
                <c:pt idx="15">
                  <c:v>2421.1807041867787</c:v>
                </c:pt>
                <c:pt idx="16">
                  <c:v>2540</c:v>
                </c:pt>
              </c:numCache>
            </c:numRef>
          </c:val>
          <c:smooth val="0"/>
          <c:extLst>
            <c:ext xmlns:c16="http://schemas.microsoft.com/office/drawing/2014/chart" uri="{C3380CC4-5D6E-409C-BE32-E72D297353CC}">
              <c16:uniqueId val="{00000000-2640-4194-888B-23C9F608D934}"/>
            </c:ext>
          </c:extLst>
        </c:ser>
        <c:ser>
          <c:idx val="1"/>
          <c:order val="1"/>
          <c:tx>
            <c:strRef>
              <c:f>ENG!$A$59</c:f>
              <c:strCache>
                <c:ptCount val="1"/>
                <c:pt idx="0">
                  <c:v>Daugavpils</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ENG!$B$56:$R$56</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ENG!$B$59:$R$59</c:f>
              <c:numCache>
                <c:formatCode>_-* #\ ##0_-;\-* #\ ##0_-;_-* "-"??_-;_-@_-</c:formatCode>
                <c:ptCount val="17"/>
                <c:pt idx="0">
                  <c:v>353.94</c:v>
                </c:pt>
                <c:pt idx="1">
                  <c:v>405.16</c:v>
                </c:pt>
                <c:pt idx="2">
                  <c:v>469.61</c:v>
                </c:pt>
                <c:pt idx="3">
                  <c:v>682.99</c:v>
                </c:pt>
                <c:pt idx="4">
                  <c:v>636.88</c:v>
                </c:pt>
                <c:pt idx="5">
                  <c:v>676.22</c:v>
                </c:pt>
                <c:pt idx="6">
                  <c:v>816.41</c:v>
                </c:pt>
                <c:pt idx="7">
                  <c:v>634.35</c:v>
                </c:pt>
                <c:pt idx="8">
                  <c:v>818.84</c:v>
                </c:pt>
                <c:pt idx="9">
                  <c:v>1075.8</c:v>
                </c:pt>
                <c:pt idx="10">
                  <c:v>1181.07</c:v>
                </c:pt>
                <c:pt idx="11">
                  <c:v>1085.25</c:v>
                </c:pt>
                <c:pt idx="12">
                  <c:v>1109.8499999999999</c:v>
                </c:pt>
                <c:pt idx="13">
                  <c:v>1033.9000000000001</c:v>
                </c:pt>
                <c:pt idx="14">
                  <c:v>1504</c:v>
                </c:pt>
                <c:pt idx="15">
                  <c:v>1373.1203845822195</c:v>
                </c:pt>
                <c:pt idx="16">
                  <c:v>1484</c:v>
                </c:pt>
              </c:numCache>
            </c:numRef>
          </c:val>
          <c:smooth val="0"/>
          <c:extLst>
            <c:ext xmlns:c16="http://schemas.microsoft.com/office/drawing/2014/chart" uri="{C3380CC4-5D6E-409C-BE32-E72D297353CC}">
              <c16:uniqueId val="{00000001-2640-4194-888B-23C9F608D934}"/>
            </c:ext>
          </c:extLst>
        </c:ser>
        <c:ser>
          <c:idx val="2"/>
          <c:order val="2"/>
          <c:tx>
            <c:strRef>
              <c:f>ENG!$A$60</c:f>
              <c:strCache>
                <c:ptCount val="1"/>
                <c:pt idx="0">
                  <c:v>Jelgava</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ENG!$B$56:$R$56</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ENG!$B$60:$R$60</c:f>
              <c:numCache>
                <c:formatCode>_-* #\ ##0_-;\-* #\ ##0_-;_-* "-"??_-;_-@_-</c:formatCode>
                <c:ptCount val="17"/>
                <c:pt idx="0">
                  <c:v>263.10000000000002</c:v>
                </c:pt>
                <c:pt idx="1">
                  <c:v>327.84</c:v>
                </c:pt>
                <c:pt idx="2">
                  <c:v>401.17</c:v>
                </c:pt>
                <c:pt idx="3">
                  <c:v>407.68</c:v>
                </c:pt>
                <c:pt idx="4">
                  <c:v>451.66</c:v>
                </c:pt>
                <c:pt idx="5">
                  <c:v>504.48</c:v>
                </c:pt>
                <c:pt idx="6">
                  <c:v>610.64</c:v>
                </c:pt>
                <c:pt idx="7">
                  <c:v>527.67999999999995</c:v>
                </c:pt>
                <c:pt idx="8">
                  <c:v>737.95</c:v>
                </c:pt>
                <c:pt idx="9">
                  <c:v>1032.82</c:v>
                </c:pt>
                <c:pt idx="10">
                  <c:v>1244.4100000000001</c:v>
                </c:pt>
                <c:pt idx="11">
                  <c:v>1550.87</c:v>
                </c:pt>
                <c:pt idx="12">
                  <c:v>1427.95</c:v>
                </c:pt>
                <c:pt idx="13">
                  <c:v>1506.71</c:v>
                </c:pt>
                <c:pt idx="14">
                  <c:v>2018</c:v>
                </c:pt>
                <c:pt idx="15">
                  <c:v>2123.9274631307021</c:v>
                </c:pt>
                <c:pt idx="16">
                  <c:v>2223</c:v>
                </c:pt>
              </c:numCache>
            </c:numRef>
          </c:val>
          <c:smooth val="0"/>
          <c:extLst>
            <c:ext xmlns:c16="http://schemas.microsoft.com/office/drawing/2014/chart" uri="{C3380CC4-5D6E-409C-BE32-E72D297353CC}">
              <c16:uniqueId val="{00000002-2640-4194-888B-23C9F608D934}"/>
            </c:ext>
          </c:extLst>
        </c:ser>
        <c:ser>
          <c:idx val="3"/>
          <c:order val="3"/>
          <c:tx>
            <c:strRef>
              <c:f>ENG!$A$61</c:f>
              <c:strCache>
                <c:ptCount val="1"/>
                <c:pt idx="0">
                  <c:v>Liepāja</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ENG!$B$56:$R$56</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ENG!$B$61:$R$61</c:f>
              <c:numCache>
                <c:formatCode>_-* #\ ##0_-;\-* #\ ##0_-;_-* "-"??_-;_-@_-</c:formatCode>
                <c:ptCount val="17"/>
                <c:pt idx="0">
                  <c:v>1543.46</c:v>
                </c:pt>
                <c:pt idx="1">
                  <c:v>2021.03</c:v>
                </c:pt>
                <c:pt idx="2">
                  <c:v>3105.14</c:v>
                </c:pt>
                <c:pt idx="3">
                  <c:v>3404.5</c:v>
                </c:pt>
                <c:pt idx="4">
                  <c:v>4132.47</c:v>
                </c:pt>
                <c:pt idx="5">
                  <c:v>4919.46</c:v>
                </c:pt>
                <c:pt idx="6">
                  <c:v>5617.26</c:v>
                </c:pt>
                <c:pt idx="7">
                  <c:v>3602.49</c:v>
                </c:pt>
                <c:pt idx="8">
                  <c:v>5087.9399999999996</c:v>
                </c:pt>
                <c:pt idx="9">
                  <c:v>5341.13</c:v>
                </c:pt>
                <c:pt idx="10">
                  <c:v>7331.02</c:v>
                </c:pt>
                <c:pt idx="11">
                  <c:v>3254.78</c:v>
                </c:pt>
                <c:pt idx="12">
                  <c:v>2130.64</c:v>
                </c:pt>
                <c:pt idx="13">
                  <c:v>2899.63</c:v>
                </c:pt>
                <c:pt idx="14">
                  <c:v>3293</c:v>
                </c:pt>
                <c:pt idx="15">
                  <c:v>2777.1132577933272</c:v>
                </c:pt>
                <c:pt idx="16">
                  <c:v>68</c:v>
                </c:pt>
              </c:numCache>
            </c:numRef>
          </c:val>
          <c:smooth val="0"/>
          <c:extLst>
            <c:ext xmlns:c16="http://schemas.microsoft.com/office/drawing/2014/chart" uri="{C3380CC4-5D6E-409C-BE32-E72D297353CC}">
              <c16:uniqueId val="{00000003-2640-4194-888B-23C9F608D934}"/>
            </c:ext>
          </c:extLst>
        </c:ser>
        <c:ser>
          <c:idx val="4"/>
          <c:order val="4"/>
          <c:tx>
            <c:strRef>
              <c:f>ENG!$A$62</c:f>
              <c:strCache>
                <c:ptCount val="1"/>
                <c:pt idx="0">
                  <c:v>Ventspils</c:v>
                </c:pt>
              </c:strCache>
            </c:strRef>
          </c:tx>
          <c:spPr>
            <a:ln w="50800" cap="rnd">
              <a:solidFill>
                <a:schemeClr val="accent2"/>
              </a:solidFill>
              <a:round/>
            </a:ln>
            <a:effectLst/>
          </c:spPr>
          <c:marker>
            <c:symbol val="circle"/>
            <c:size val="5"/>
            <c:spPr>
              <a:solidFill>
                <a:schemeClr val="accent2"/>
              </a:solidFill>
              <a:ln w="9525">
                <a:solidFill>
                  <a:schemeClr val="accent2"/>
                </a:solidFill>
              </a:ln>
              <a:effectLst/>
            </c:spPr>
          </c:marker>
          <c:cat>
            <c:numRef>
              <c:f>ENG!$B$56:$R$56</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ENG!$B$62:$R$62</c:f>
              <c:numCache>
                <c:formatCode>_-* #\ ##0_-;\-* #\ ##0_-;_-* "-"??_-;_-@_-</c:formatCode>
                <c:ptCount val="17"/>
                <c:pt idx="0">
                  <c:v>73.650000000000006</c:v>
                </c:pt>
                <c:pt idx="1">
                  <c:v>56.05</c:v>
                </c:pt>
                <c:pt idx="2">
                  <c:v>120.94</c:v>
                </c:pt>
                <c:pt idx="3">
                  <c:v>176.96</c:v>
                </c:pt>
                <c:pt idx="4">
                  <c:v>685.48</c:v>
                </c:pt>
                <c:pt idx="5">
                  <c:v>873.56</c:v>
                </c:pt>
                <c:pt idx="6">
                  <c:v>1473.07</c:v>
                </c:pt>
                <c:pt idx="7">
                  <c:v>1672.1</c:v>
                </c:pt>
                <c:pt idx="8">
                  <c:v>1598.49</c:v>
                </c:pt>
                <c:pt idx="9">
                  <c:v>2582.31</c:v>
                </c:pt>
                <c:pt idx="10">
                  <c:v>3587.15</c:v>
                </c:pt>
                <c:pt idx="11">
                  <c:v>3009.45</c:v>
                </c:pt>
                <c:pt idx="12">
                  <c:v>3556.7</c:v>
                </c:pt>
                <c:pt idx="13">
                  <c:v>3360.19</c:v>
                </c:pt>
                <c:pt idx="14">
                  <c:v>4060</c:v>
                </c:pt>
                <c:pt idx="15">
                  <c:v>3993.9952388361594</c:v>
                </c:pt>
                <c:pt idx="16">
                  <c:v>7756</c:v>
                </c:pt>
              </c:numCache>
            </c:numRef>
          </c:val>
          <c:smooth val="0"/>
          <c:extLst>
            <c:ext xmlns:c16="http://schemas.microsoft.com/office/drawing/2014/chart" uri="{C3380CC4-5D6E-409C-BE32-E72D297353CC}">
              <c16:uniqueId val="{00000004-2640-4194-888B-23C9F608D934}"/>
            </c:ext>
          </c:extLst>
        </c:ser>
        <c:dLbls>
          <c:showLegendKey val="0"/>
          <c:showVal val="0"/>
          <c:showCatName val="0"/>
          <c:showSerName val="0"/>
          <c:showPercent val="0"/>
          <c:showBubbleSize val="0"/>
        </c:dLbls>
        <c:marker val="1"/>
        <c:smooth val="0"/>
        <c:axId val="460140488"/>
        <c:axId val="460137352"/>
      </c:lineChart>
      <c:catAx>
        <c:axId val="460140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lv-LV"/>
          </a:p>
        </c:txPr>
        <c:crossAx val="460137352"/>
        <c:crosses val="autoZero"/>
        <c:auto val="1"/>
        <c:lblAlgn val="ctr"/>
        <c:lblOffset val="100"/>
        <c:noMultiLvlLbl val="0"/>
      </c:catAx>
      <c:valAx>
        <c:axId val="460137352"/>
        <c:scaling>
          <c:orientation val="minMax"/>
        </c:scaling>
        <c:delete val="0"/>
        <c:axPos val="l"/>
        <c:majorGridlines>
          <c:spPr>
            <a:ln w="9525" cap="flat" cmpd="sng" algn="ctr">
              <a:solidFill>
                <a:schemeClr val="tx1">
                  <a:lumMod val="15000"/>
                  <a:lumOff val="85000"/>
                </a:schemeClr>
              </a:solidFill>
              <a:round/>
            </a:ln>
            <a:effectLst/>
          </c:spPr>
        </c:majorGridlines>
        <c:numFmt formatCode="_-* #\ ##0_-;\-* #\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lv-LV"/>
          </a:p>
        </c:txPr>
        <c:crossAx val="4601404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lv-LV"/>
        </a:p>
      </c:txPr>
    </c:legend>
    <c:plotVisOnly val="1"/>
    <c:dispBlanksAs val="gap"/>
    <c:showDLblsOverMax val="0"/>
  </c:chart>
  <c:spPr>
    <a:noFill/>
    <a:ln>
      <a:noFill/>
    </a:ln>
    <a:effectLst/>
  </c:spPr>
  <c:txPr>
    <a:bodyPr/>
    <a:lstStyle/>
    <a:p>
      <a:pPr>
        <a:defRPr/>
      </a:pPr>
      <a:endParaRPr lang="lv-LV"/>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 (3)'!$A$3</c:f>
              <c:strCache>
                <c:ptCount val="1"/>
                <c:pt idx="0">
                  <c:v>No Padomju laikiem mantotie termināļi</c:v>
                </c:pt>
              </c:strCache>
            </c:strRef>
          </c:tx>
          <c:spPr>
            <a:solidFill>
              <a:schemeClr val="accent1"/>
            </a:solidFill>
            <a:ln>
              <a:noFill/>
            </a:ln>
            <a:effectLst/>
          </c:spPr>
          <c:invertIfNegative val="0"/>
          <c:dLbls>
            <c:dLbl>
              <c:idx val="1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635-4672-8FB2-5B392CF6304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 (3)'!$B$2:$S$2</c:f>
              <c:numCache>
                <c:formatCode>General</c:formatCode>
                <c:ptCount val="18"/>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numCache>
            </c:numRef>
          </c:cat>
          <c:val>
            <c:numRef>
              <c:f>'Sheet1 (3)'!$B$3:$S$3</c:f>
              <c:numCache>
                <c:formatCode>General</c:formatCode>
                <c:ptCount val="18"/>
                <c:pt idx="0">
                  <c:v>37.518999999999998</c:v>
                </c:pt>
                <c:pt idx="1">
                  <c:v>28.135999999999999</c:v>
                </c:pt>
                <c:pt idx="2">
                  <c:v>26.233000000000001</c:v>
                </c:pt>
                <c:pt idx="3">
                  <c:v>26.623999999999999</c:v>
                </c:pt>
                <c:pt idx="4">
                  <c:v>28.297000000000001</c:v>
                </c:pt>
                <c:pt idx="5">
                  <c:v>26.050999999999998</c:v>
                </c:pt>
                <c:pt idx="6">
                  <c:v>27.788</c:v>
                </c:pt>
                <c:pt idx="7">
                  <c:v>25.416</c:v>
                </c:pt>
                <c:pt idx="8">
                  <c:v>21.643999999999998</c:v>
                </c:pt>
                <c:pt idx="9">
                  <c:v>19.792999999999999</c:v>
                </c:pt>
                <c:pt idx="10">
                  <c:v>21.472000000000001</c:v>
                </c:pt>
                <c:pt idx="11">
                  <c:v>22.233000000000001</c:v>
                </c:pt>
                <c:pt idx="12">
                  <c:v>21.491</c:v>
                </c:pt>
                <c:pt idx="13">
                  <c:v>20.100000000000001</c:v>
                </c:pt>
                <c:pt idx="14">
                  <c:v>17.625</c:v>
                </c:pt>
                <c:pt idx="15">
                  <c:v>13.612</c:v>
                </c:pt>
                <c:pt idx="16">
                  <c:v>12.824</c:v>
                </c:pt>
                <c:pt idx="17">
                  <c:v>12.59</c:v>
                </c:pt>
              </c:numCache>
            </c:numRef>
          </c:val>
          <c:extLst>
            <c:ext xmlns:c16="http://schemas.microsoft.com/office/drawing/2014/chart" uri="{C3380CC4-5D6E-409C-BE32-E72D297353CC}">
              <c16:uniqueId val="{00000000-E635-4672-8FB2-5B392CF63045}"/>
            </c:ext>
          </c:extLst>
        </c:ser>
        <c:ser>
          <c:idx val="1"/>
          <c:order val="1"/>
          <c:tx>
            <c:strRef>
              <c:f>'Sheet1 (3)'!$A$4</c:f>
              <c:strCache>
                <c:ptCount val="1"/>
                <c:pt idx="0">
                  <c:v>Jaunizveidotie termināļi</c:v>
                </c:pt>
              </c:strCache>
            </c:strRef>
          </c:tx>
          <c:spPr>
            <a:solidFill>
              <a:schemeClr val="accent2"/>
            </a:solidFill>
            <a:ln>
              <a:noFill/>
            </a:ln>
            <a:effectLst/>
          </c:spPr>
          <c:invertIfNegative val="0"/>
          <c:dLbls>
            <c:dLbl>
              <c:idx val="1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635-4672-8FB2-5B392CF6304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 (3)'!$B$2:$S$2</c:f>
              <c:numCache>
                <c:formatCode>General</c:formatCode>
                <c:ptCount val="18"/>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numCache>
            </c:numRef>
          </c:cat>
          <c:val>
            <c:numRef>
              <c:f>'Sheet1 (3)'!$B$4:$S$4</c:f>
              <c:numCache>
                <c:formatCode>General</c:formatCode>
                <c:ptCount val="18"/>
                <c:pt idx="0">
                  <c:v>0.38300000000000001</c:v>
                </c:pt>
                <c:pt idx="1">
                  <c:v>0.54300000000000004</c:v>
                </c:pt>
                <c:pt idx="2">
                  <c:v>1.0960000000000001</c:v>
                </c:pt>
                <c:pt idx="3">
                  <c:v>1.1639999999999999</c:v>
                </c:pt>
                <c:pt idx="4">
                  <c:v>1.5649999999999999</c:v>
                </c:pt>
                <c:pt idx="5">
                  <c:v>3.0110000000000001</c:v>
                </c:pt>
                <c:pt idx="6">
                  <c:v>3.2490000000000001</c:v>
                </c:pt>
                <c:pt idx="7">
                  <c:v>3.1539999999999999</c:v>
                </c:pt>
                <c:pt idx="8">
                  <c:v>4.9950000000000001</c:v>
                </c:pt>
                <c:pt idx="9">
                  <c:v>5.0220000000000002</c:v>
                </c:pt>
                <c:pt idx="10">
                  <c:v>6.98</c:v>
                </c:pt>
                <c:pt idx="11">
                  <c:v>8.1129999999999995</c:v>
                </c:pt>
                <c:pt idx="12">
                  <c:v>7.2750000000000004</c:v>
                </c:pt>
                <c:pt idx="13">
                  <c:v>6.1059999999999999</c:v>
                </c:pt>
                <c:pt idx="14">
                  <c:v>4.944</c:v>
                </c:pt>
                <c:pt idx="15">
                  <c:v>5.2</c:v>
                </c:pt>
                <c:pt idx="16">
                  <c:v>7.2160000000000002</c:v>
                </c:pt>
                <c:pt idx="17">
                  <c:v>7.7359999999999998</c:v>
                </c:pt>
              </c:numCache>
            </c:numRef>
          </c:val>
          <c:extLst>
            <c:ext xmlns:c16="http://schemas.microsoft.com/office/drawing/2014/chart" uri="{C3380CC4-5D6E-409C-BE32-E72D297353CC}">
              <c16:uniqueId val="{00000001-E635-4672-8FB2-5B392CF63045}"/>
            </c:ext>
          </c:extLst>
        </c:ser>
        <c:dLbls>
          <c:showLegendKey val="0"/>
          <c:showVal val="0"/>
          <c:showCatName val="0"/>
          <c:showSerName val="0"/>
          <c:showPercent val="0"/>
          <c:showBubbleSize val="0"/>
        </c:dLbls>
        <c:gapWidth val="150"/>
        <c:overlap val="100"/>
        <c:axId val="533164880"/>
        <c:axId val="533162584"/>
      </c:barChart>
      <c:catAx>
        <c:axId val="533164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lv-LV"/>
          </a:p>
        </c:txPr>
        <c:crossAx val="533162584"/>
        <c:crosses val="autoZero"/>
        <c:auto val="1"/>
        <c:lblAlgn val="ctr"/>
        <c:lblOffset val="100"/>
        <c:noMultiLvlLbl val="0"/>
      </c:catAx>
      <c:valAx>
        <c:axId val="5331625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5331648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0.91035</cdr:x>
      <cdr:y>0.1373</cdr:y>
    </cdr:from>
    <cdr:to>
      <cdr:x>1</cdr:x>
      <cdr:y>0.32261</cdr:y>
    </cdr:to>
    <cdr:sp macro="" textlink="">
      <cdr:nvSpPr>
        <cdr:cNvPr id="2" name="TextBox 1">
          <a:extLst xmlns:a="http://schemas.openxmlformats.org/drawingml/2006/main">
            <a:ext uri="{FF2B5EF4-FFF2-40B4-BE49-F238E27FC236}">
              <a16:creationId xmlns:a16="http://schemas.microsoft.com/office/drawing/2014/main" id="{DEC22CD5-2E2B-46A0-B5DA-CC8FB3CEC79C}"/>
            </a:ext>
          </a:extLst>
        </cdr:cNvPr>
        <cdr:cNvSpPr txBox="1"/>
      </cdr:nvSpPr>
      <cdr:spPr>
        <a:xfrm xmlns:a="http://schemas.openxmlformats.org/drawingml/2006/main">
          <a:off x="5494031" y="234269"/>
          <a:ext cx="541033" cy="31620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lv-LV" sz="1100" dirty="0"/>
            <a:t>38,1%</a:t>
          </a:r>
        </a:p>
      </cdr:txBody>
    </cdr:sp>
  </cdr:relSizeAnchor>
  <cdr:relSizeAnchor xmlns:cdr="http://schemas.openxmlformats.org/drawingml/2006/chartDrawing">
    <cdr:from>
      <cdr:x>0.91033</cdr:x>
      <cdr:y>0.41841</cdr:y>
    </cdr:from>
    <cdr:to>
      <cdr:x>0.99998</cdr:x>
      <cdr:y>0.60373</cdr:y>
    </cdr:to>
    <cdr:sp macro="" textlink="">
      <cdr:nvSpPr>
        <cdr:cNvPr id="3" name="TextBox 1">
          <a:extLst xmlns:a="http://schemas.openxmlformats.org/drawingml/2006/main">
            <a:ext uri="{FF2B5EF4-FFF2-40B4-BE49-F238E27FC236}">
              <a16:creationId xmlns:a16="http://schemas.microsoft.com/office/drawing/2014/main" id="{494380BF-97C2-4526-9A38-CD9C020D0D0A}"/>
            </a:ext>
          </a:extLst>
        </cdr:cNvPr>
        <cdr:cNvSpPr txBox="1"/>
      </cdr:nvSpPr>
      <cdr:spPr>
        <a:xfrm xmlns:a="http://schemas.openxmlformats.org/drawingml/2006/main">
          <a:off x="5493882" y="713939"/>
          <a:ext cx="541033" cy="31620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lv-LV" sz="1100" dirty="0"/>
            <a:t>61,9%</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atin typeface="Franklin Gothic Demi"/>
              </a:defRPr>
            </a:lvl1pPr>
          </a:lstStyle>
          <a:p>
            <a:endParaRPr lang="lv-LV"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atin typeface="Franklin Gothic Demi"/>
              </a:defRPr>
            </a:lvl1pPr>
          </a:lstStyle>
          <a:p>
            <a:fld id="{2D18BC6D-FDA0-4ED0-94C3-855E8361DB50}" type="datetimeFigureOut">
              <a:rPr lang="lv-LV" smtClean="0"/>
              <a:pPr/>
              <a:t>11.04.2019</a:t>
            </a:fld>
            <a:endParaRPr lang="lv-LV"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lv-LV"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atin typeface="Franklin Gothic Demi"/>
              </a:defRPr>
            </a:lvl1pPr>
          </a:lstStyle>
          <a:p>
            <a:endParaRPr lang="lv-LV"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atin typeface="Franklin Gothic Demi"/>
              </a:defRPr>
            </a:lvl1pPr>
          </a:lstStyle>
          <a:p>
            <a:fld id="{9E447CE3-256F-4E6F-9223-E398098BD309}" type="slidenum">
              <a:rPr lang="lv-LV" smtClean="0"/>
              <a:pPr/>
              <a:t>‹#›</a:t>
            </a:fld>
            <a:endParaRPr lang="lv-LV" dirty="0"/>
          </a:p>
        </p:txBody>
      </p:sp>
    </p:spTree>
    <p:extLst>
      <p:ext uri="{BB962C8B-B14F-4D97-AF65-F5344CB8AC3E}">
        <p14:creationId xmlns:p14="http://schemas.microsoft.com/office/powerpoint/2010/main" val="1690609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Franklin Gothic Demi"/>
        <a:ea typeface="+mn-ea"/>
        <a:cs typeface="+mn-cs"/>
      </a:defRPr>
    </a:lvl1pPr>
    <a:lvl2pPr marL="457200" algn="l" defTabSz="914400" rtl="0" eaLnBrk="1" latinLnBrk="0" hangingPunct="1">
      <a:defRPr sz="1200" kern="1200">
        <a:solidFill>
          <a:schemeClr val="tx1"/>
        </a:solidFill>
        <a:latin typeface="Franklin Gothic Demi"/>
        <a:ea typeface="+mn-ea"/>
        <a:cs typeface="+mn-cs"/>
      </a:defRPr>
    </a:lvl2pPr>
    <a:lvl3pPr marL="914400" algn="l" defTabSz="914400" rtl="0" eaLnBrk="1" latinLnBrk="0" hangingPunct="1">
      <a:defRPr sz="1200" kern="1200">
        <a:solidFill>
          <a:schemeClr val="tx1"/>
        </a:solidFill>
        <a:latin typeface="Franklin Gothic Demi"/>
        <a:ea typeface="+mn-ea"/>
        <a:cs typeface="+mn-cs"/>
      </a:defRPr>
    </a:lvl3pPr>
    <a:lvl4pPr marL="1371600" algn="l" defTabSz="914400" rtl="0" eaLnBrk="1" latinLnBrk="0" hangingPunct="1">
      <a:defRPr sz="1200" kern="1200">
        <a:solidFill>
          <a:schemeClr val="tx1"/>
        </a:solidFill>
        <a:latin typeface="Franklin Gothic Demi"/>
        <a:ea typeface="+mn-ea"/>
        <a:cs typeface="+mn-cs"/>
      </a:defRPr>
    </a:lvl4pPr>
    <a:lvl5pPr marL="1828800" algn="l" defTabSz="914400" rtl="0" eaLnBrk="1" latinLnBrk="0" hangingPunct="1">
      <a:defRPr sz="1200" kern="1200">
        <a:solidFill>
          <a:schemeClr val="tx1"/>
        </a:solidFill>
        <a:latin typeface="Franklin Gothic Dem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44875D-B00B-480A-9241-82827AF8DB2D}" type="slidenum">
              <a:rPr lang="lv-LV"/>
              <a:pPr/>
              <a:t>17</a:t>
            </a:fld>
            <a:endParaRPr lang="lv-LV" dirty="0"/>
          </a:p>
        </p:txBody>
      </p:sp>
      <p:sp>
        <p:nvSpPr>
          <p:cNvPr id="209922" name="Rectangle 2"/>
          <p:cNvSpPr>
            <a:spLocks noGrp="1" noRot="1" noChangeAspect="1" noChangeArrowheads="1" noTextEdit="1"/>
          </p:cNvSpPr>
          <p:nvPr>
            <p:ph type="sldImg"/>
          </p:nvPr>
        </p:nvSpPr>
        <p:spPr>
          <a:xfrm>
            <a:off x="112713" y="757238"/>
            <a:ext cx="6723062" cy="3781425"/>
          </a:xfrm>
          <a:ln/>
        </p:spPr>
      </p:sp>
      <p:sp>
        <p:nvSpPr>
          <p:cNvPr id="209923" name="Rectangle 3"/>
          <p:cNvSpPr>
            <a:spLocks noGrp="1" noChangeArrowheads="1"/>
          </p:cNvSpPr>
          <p:nvPr>
            <p:ph type="body" idx="1"/>
          </p:nvPr>
        </p:nvSpPr>
        <p:spPr>
          <a:xfrm>
            <a:off x="925651" y="4789398"/>
            <a:ext cx="5094187" cy="4539134"/>
          </a:xfrm>
        </p:spPr>
        <p:txBody>
          <a:bodyPr/>
          <a:lstStyle/>
          <a:p>
            <a:endParaRPr lang="it-IT"/>
          </a:p>
        </p:txBody>
      </p:sp>
    </p:spTree>
    <p:extLst>
      <p:ext uri="{BB962C8B-B14F-4D97-AF65-F5344CB8AC3E}">
        <p14:creationId xmlns:p14="http://schemas.microsoft.com/office/powerpoint/2010/main" val="1293093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44875D-B00B-480A-9241-82827AF8DB2D}" type="slidenum">
              <a:rPr lang="lv-LV"/>
              <a:pPr/>
              <a:t>23</a:t>
            </a:fld>
            <a:endParaRPr lang="lv-LV" dirty="0"/>
          </a:p>
        </p:txBody>
      </p:sp>
      <p:sp>
        <p:nvSpPr>
          <p:cNvPr id="209922" name="Rectangle 2"/>
          <p:cNvSpPr>
            <a:spLocks noGrp="1" noRot="1" noChangeAspect="1" noChangeArrowheads="1" noTextEdit="1"/>
          </p:cNvSpPr>
          <p:nvPr>
            <p:ph type="sldImg"/>
          </p:nvPr>
        </p:nvSpPr>
        <p:spPr>
          <a:xfrm>
            <a:off x="112713" y="757238"/>
            <a:ext cx="6723062" cy="3781425"/>
          </a:xfrm>
          <a:ln/>
        </p:spPr>
      </p:sp>
      <p:sp>
        <p:nvSpPr>
          <p:cNvPr id="209923" name="Rectangle 3"/>
          <p:cNvSpPr>
            <a:spLocks noGrp="1" noChangeArrowheads="1"/>
          </p:cNvSpPr>
          <p:nvPr>
            <p:ph type="body" idx="1"/>
          </p:nvPr>
        </p:nvSpPr>
        <p:spPr>
          <a:xfrm>
            <a:off x="925651" y="4789398"/>
            <a:ext cx="5094187" cy="4539134"/>
          </a:xfrm>
        </p:spPr>
        <p:txBody>
          <a:bodyPr/>
          <a:lstStyle/>
          <a:p>
            <a:endParaRPr lang="it-IT"/>
          </a:p>
        </p:txBody>
      </p:sp>
    </p:spTree>
    <p:extLst>
      <p:ext uri="{BB962C8B-B14F-4D97-AF65-F5344CB8AC3E}">
        <p14:creationId xmlns:p14="http://schemas.microsoft.com/office/powerpoint/2010/main" val="3787574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32D66C-52CC-4050-8A0A-4FF571257662}" type="slidenum">
              <a:rPr lang="lv-LV"/>
              <a:pPr/>
              <a:t>24</a:t>
            </a:fld>
            <a:endParaRPr lang="lv-LV"/>
          </a:p>
        </p:txBody>
      </p:sp>
      <p:sp>
        <p:nvSpPr>
          <p:cNvPr id="211970" name="Rectangle 2"/>
          <p:cNvSpPr>
            <a:spLocks noGrp="1" noRot="1" noChangeAspect="1" noChangeArrowheads="1" noTextEdit="1"/>
          </p:cNvSpPr>
          <p:nvPr>
            <p:ph type="sldImg"/>
          </p:nvPr>
        </p:nvSpPr>
        <p:spPr>
          <a:xfrm>
            <a:off x="407988" y="696913"/>
            <a:ext cx="6197600" cy="3486150"/>
          </a:xfrm>
          <a:ln/>
        </p:spPr>
      </p:sp>
      <p:sp>
        <p:nvSpPr>
          <p:cNvPr id="211971" name="Rectangle 3"/>
          <p:cNvSpPr>
            <a:spLocks noGrp="1" noChangeArrowheads="1"/>
          </p:cNvSpPr>
          <p:nvPr>
            <p:ph type="body" idx="1"/>
          </p:nvPr>
        </p:nvSpPr>
        <p:spPr>
          <a:xfrm>
            <a:off x="934302" y="4415322"/>
            <a:ext cx="5141796" cy="4184605"/>
          </a:xfrm>
        </p:spPr>
        <p:txBody>
          <a:bodyPr/>
          <a:lstStyle/>
          <a:p>
            <a:endParaRPr lang="it-IT"/>
          </a:p>
        </p:txBody>
      </p:sp>
    </p:spTree>
    <p:extLst>
      <p:ext uri="{BB962C8B-B14F-4D97-AF65-F5344CB8AC3E}">
        <p14:creationId xmlns:p14="http://schemas.microsoft.com/office/powerpoint/2010/main" val="14404273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ullapa gaiša">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822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5400000">
            <a:off x="10454640" y="1017843"/>
            <a:ext cx="2011680" cy="512064"/>
          </a:xfrm>
          <a:prstGeom prst="rect">
            <a:avLst/>
          </a:prstGeom>
        </p:spPr>
        <p:txBody>
          <a:bodyPr/>
          <a:lstStyle>
            <a:lvl1pPr>
              <a:defRPr>
                <a:latin typeface="Franklin Gothic Demi"/>
                <a:cs typeface="Tahoma" pitchFamily="34" charset="0"/>
              </a:defRPr>
            </a:lvl1pPr>
          </a:lstStyle>
          <a:p>
            <a:pPr>
              <a:defRPr/>
            </a:pPr>
            <a:endParaRPr lang="lv-LV" dirty="0"/>
          </a:p>
        </p:txBody>
      </p:sp>
      <p:sp>
        <p:nvSpPr>
          <p:cNvPr id="3" name="Footer Placeholder 2"/>
          <p:cNvSpPr>
            <a:spLocks noGrp="1"/>
          </p:cNvSpPr>
          <p:nvPr>
            <p:ph type="ftr" sz="quarter" idx="11"/>
          </p:nvPr>
        </p:nvSpPr>
        <p:spPr>
          <a:xfrm rot="5400000">
            <a:off x="9853648" y="3676280"/>
            <a:ext cx="3200400" cy="487680"/>
          </a:xfrm>
          <a:prstGeom prst="rect">
            <a:avLst/>
          </a:prstGeom>
        </p:spPr>
        <p:txBody>
          <a:bodyPr/>
          <a:lstStyle>
            <a:lvl1pPr>
              <a:defRPr>
                <a:latin typeface="Franklin Gothic Demi"/>
                <a:cs typeface="Tahoma" pitchFamily="34" charset="0"/>
              </a:defRPr>
            </a:lvl1pPr>
          </a:lstStyle>
          <a:p>
            <a:pPr>
              <a:defRPr/>
            </a:pPr>
            <a:endParaRPr lang="lv-LV" dirty="0"/>
          </a:p>
        </p:txBody>
      </p:sp>
      <p:sp>
        <p:nvSpPr>
          <p:cNvPr id="4" name="Slide Number Placeholder 3"/>
          <p:cNvSpPr>
            <a:spLocks noGrp="1"/>
          </p:cNvSpPr>
          <p:nvPr>
            <p:ph type="sldNum" sz="quarter" idx="12"/>
          </p:nvPr>
        </p:nvSpPr>
        <p:spPr/>
        <p:txBody>
          <a:bodyPr/>
          <a:lstStyle>
            <a:lvl1pPr>
              <a:defRPr>
                <a:latin typeface="Franklin Gothic Demi"/>
                <a:cs typeface="Tahoma" pitchFamily="34" charset="0"/>
              </a:defRPr>
            </a:lvl1pPr>
          </a:lstStyle>
          <a:p>
            <a:pPr>
              <a:defRPr/>
            </a:pPr>
            <a:fld id="{B7652DB1-B6F9-48E2-832C-E9311F678B39}" type="slidenum">
              <a:rPr lang="lv-LV" smtClean="0"/>
              <a:pPr>
                <a:defRPr/>
              </a:pPr>
              <a:t>‹#›</a:t>
            </a:fld>
            <a:endParaRPr lang="lv-LV" dirty="0"/>
          </a:p>
        </p:txBody>
      </p:sp>
    </p:spTree>
    <p:extLst>
      <p:ext uri="{BB962C8B-B14F-4D97-AF65-F5344CB8AC3E}">
        <p14:creationId xmlns:p14="http://schemas.microsoft.com/office/powerpoint/2010/main" val="233404104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lvl1pPr>
              <a:defRPr>
                <a:latin typeface="Franklin Gothic Demi"/>
              </a:defRPr>
            </a:lvl1pPr>
            <a:lvl2pPr>
              <a:defRPr>
                <a:latin typeface="Franklin Gothic Demi"/>
              </a:defRPr>
            </a:lvl2pPr>
            <a:lvl3pPr>
              <a:defRPr>
                <a:latin typeface="Franklin Gothic Demi"/>
              </a:defRPr>
            </a:lvl3pPr>
            <a:lvl4pPr>
              <a:defRPr>
                <a:latin typeface="Franklin Gothic Demi"/>
              </a:defRPr>
            </a:lvl4pPr>
            <a:lvl5pPr>
              <a:defRPr>
                <a:latin typeface="Franklin Gothic Dem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3" name="Date Placeholder 9"/>
          <p:cNvSpPr>
            <a:spLocks noGrp="1"/>
          </p:cNvSpPr>
          <p:nvPr>
            <p:ph type="dt" sz="half" idx="10"/>
          </p:nvPr>
        </p:nvSpPr>
        <p:spPr>
          <a:xfrm rot="5400000">
            <a:off x="10454640" y="1017843"/>
            <a:ext cx="2011680" cy="512064"/>
          </a:xfrm>
          <a:prstGeom prst="rect">
            <a:avLst/>
          </a:prstGeom>
        </p:spPr>
        <p:txBody>
          <a:bodyPr/>
          <a:lstStyle>
            <a:lvl1pPr>
              <a:defRPr>
                <a:latin typeface="Franklin Gothic Demi"/>
                <a:cs typeface="Tahoma" pitchFamily="34" charset="0"/>
              </a:defRPr>
            </a:lvl1pPr>
          </a:lstStyle>
          <a:p>
            <a:pPr>
              <a:defRPr/>
            </a:pPr>
            <a:endParaRPr lang="lv-LV" dirty="0"/>
          </a:p>
        </p:txBody>
      </p:sp>
      <p:sp>
        <p:nvSpPr>
          <p:cNvPr id="4" name="Footer Placeholder 21"/>
          <p:cNvSpPr>
            <a:spLocks noGrp="1"/>
          </p:cNvSpPr>
          <p:nvPr>
            <p:ph type="ftr" sz="quarter" idx="11"/>
          </p:nvPr>
        </p:nvSpPr>
        <p:spPr>
          <a:xfrm rot="5400000">
            <a:off x="9853648" y="3676280"/>
            <a:ext cx="3200400" cy="487680"/>
          </a:xfrm>
          <a:prstGeom prst="rect">
            <a:avLst/>
          </a:prstGeom>
        </p:spPr>
        <p:txBody>
          <a:bodyPr/>
          <a:lstStyle>
            <a:lvl1pPr>
              <a:defRPr>
                <a:latin typeface="Franklin Gothic Demi"/>
                <a:cs typeface="Tahoma" pitchFamily="34" charset="0"/>
              </a:defRPr>
            </a:lvl1pPr>
          </a:lstStyle>
          <a:p>
            <a:pPr>
              <a:defRPr/>
            </a:pPr>
            <a:endParaRPr lang="lv-LV" dirty="0"/>
          </a:p>
        </p:txBody>
      </p:sp>
      <p:sp>
        <p:nvSpPr>
          <p:cNvPr id="5" name="Slide Number Placeholder 17"/>
          <p:cNvSpPr>
            <a:spLocks noGrp="1"/>
          </p:cNvSpPr>
          <p:nvPr>
            <p:ph type="sldNum" sz="quarter" idx="12"/>
          </p:nvPr>
        </p:nvSpPr>
        <p:spPr/>
        <p:txBody>
          <a:bodyPr/>
          <a:lstStyle>
            <a:lvl1pPr>
              <a:defRPr>
                <a:latin typeface="Franklin Gothic Demi"/>
                <a:cs typeface="Tahoma" pitchFamily="34" charset="0"/>
              </a:defRPr>
            </a:lvl1pPr>
          </a:lstStyle>
          <a:p>
            <a:pPr>
              <a:defRPr/>
            </a:pPr>
            <a:fld id="{60129CFF-8316-4DBD-B505-47EE878E530E}" type="slidenum">
              <a:rPr lang="lv-LV" smtClean="0"/>
              <a:pPr>
                <a:defRPr/>
              </a:pPr>
              <a:t>‹#›</a:t>
            </a:fld>
            <a:endParaRPr lang="lv-LV" dirty="0"/>
          </a:p>
        </p:txBody>
      </p:sp>
    </p:spTree>
    <p:extLst>
      <p:ext uri="{BB962C8B-B14F-4D97-AF65-F5344CB8AC3E}">
        <p14:creationId xmlns:p14="http://schemas.microsoft.com/office/powerpoint/2010/main" val="254654325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600200"/>
            <a:ext cx="487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5693664" y="1600200"/>
            <a:ext cx="487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a:xfrm rot="5400000">
            <a:off x="10453954" y="1017853"/>
            <a:ext cx="2011362" cy="512233"/>
          </a:xfrm>
          <a:prstGeom prst="rect">
            <a:avLst/>
          </a:prstGeom>
        </p:spPr>
        <p:txBody>
          <a:bodyPr/>
          <a:lstStyle>
            <a:lvl1pPr>
              <a:defRPr/>
            </a:lvl1pPr>
          </a:lstStyle>
          <a:p>
            <a:pPr>
              <a:defRPr/>
            </a:pPr>
            <a:endParaRPr lang="lv-LV">
              <a:solidFill>
                <a:srgbClr val="575F6D"/>
              </a:solidFill>
            </a:endParaRPr>
          </a:p>
        </p:txBody>
      </p:sp>
      <p:sp>
        <p:nvSpPr>
          <p:cNvPr id="6" name="Footer Placeholder 2"/>
          <p:cNvSpPr>
            <a:spLocks noGrp="1"/>
          </p:cNvSpPr>
          <p:nvPr>
            <p:ph type="ftr" sz="quarter" idx="11"/>
          </p:nvPr>
        </p:nvSpPr>
        <p:spPr>
          <a:xfrm rot="5400000">
            <a:off x="9853084" y="3676121"/>
            <a:ext cx="3200400" cy="486833"/>
          </a:xfrm>
          <a:prstGeom prst="rect">
            <a:avLst/>
          </a:prstGeom>
        </p:spPr>
        <p:txBody>
          <a:bodyPr/>
          <a:lstStyle>
            <a:lvl1pPr>
              <a:defRPr/>
            </a:lvl1pPr>
          </a:lstStyle>
          <a:p>
            <a:pPr>
              <a:defRPr/>
            </a:pPr>
            <a:endParaRPr lang="lv-LV">
              <a:solidFill>
                <a:srgbClr val="575F6D"/>
              </a:solidFill>
            </a:endParaRPr>
          </a:p>
        </p:txBody>
      </p:sp>
      <p:sp>
        <p:nvSpPr>
          <p:cNvPr id="7" name="Slide Number Placeholder 22"/>
          <p:cNvSpPr>
            <a:spLocks noGrp="1"/>
          </p:cNvSpPr>
          <p:nvPr>
            <p:ph type="sldNum" sz="quarter" idx="12"/>
          </p:nvPr>
        </p:nvSpPr>
        <p:spPr/>
        <p:txBody>
          <a:bodyPr/>
          <a:lstStyle>
            <a:lvl1pPr>
              <a:defRPr/>
            </a:lvl1pPr>
          </a:lstStyle>
          <a:p>
            <a:pPr>
              <a:defRPr/>
            </a:pPr>
            <a:fld id="{E741DBA5-C5BA-4FB7-8068-3F89848C2803}" type="slidenum">
              <a:rPr lang="lv-LV"/>
              <a:pPr>
                <a:defRPr/>
              </a:pPr>
              <a:t>‹#›</a:t>
            </a:fld>
            <a:endParaRPr lang="lv-LV"/>
          </a:p>
        </p:txBody>
      </p:sp>
    </p:spTree>
    <p:extLst>
      <p:ext uri="{BB962C8B-B14F-4D97-AF65-F5344CB8AC3E}">
        <p14:creationId xmlns:p14="http://schemas.microsoft.com/office/powerpoint/2010/main" val="3689683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mata slaids ar virsrakst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dirty="0"/>
          </a:p>
        </p:txBody>
      </p:sp>
      <p:sp>
        <p:nvSpPr>
          <p:cNvPr id="7" name="Content Placeholder 6"/>
          <p:cNvSpPr>
            <a:spLocks noGrp="1"/>
          </p:cNvSpPr>
          <p:nvPr>
            <p:ph sz="quarter" idx="11"/>
          </p:nvPr>
        </p:nvSpPr>
        <p:spPr>
          <a:xfrm>
            <a:off x="838200" y="2012950"/>
            <a:ext cx="10515600" cy="36980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Slide Number Placeholder 5"/>
          <p:cNvSpPr txBox="1">
            <a:spLocks noGrp="1"/>
          </p:cNvSpPr>
          <p:nvPr>
            <p:ph type="sldNum" sz="quarter" idx="4"/>
          </p:nvPr>
        </p:nvSpPr>
        <p:spPr>
          <a:xfrm>
            <a:off x="11702716" y="6392779"/>
            <a:ext cx="441158" cy="427121"/>
          </a:xfrm>
          <a:prstGeom prst="rect">
            <a:avLst/>
          </a:prstGeom>
          <a:blipFill>
            <a:blip r:embed="rId2" cstate="print"/>
            <a:stretch>
              <a:fillRect/>
            </a:stretch>
          </a:blip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lv-LV" sz="1600" b="0" i="0" u="none" strike="noStrike" kern="1200" cap="none" spc="0" baseline="0">
                <a:solidFill>
                  <a:srgbClr val="0676B8"/>
                </a:solidFill>
                <a:uFillTx/>
                <a:latin typeface="Franklin Gothic Demi"/>
              </a:defRPr>
            </a:lvl1pPr>
          </a:lstStyle>
          <a:p>
            <a:fld id="{474F0F89-40F0-42B9-9624-3C2757921CCF}" type="slidenum">
              <a:rPr lang="lv-LV" smtClean="0"/>
              <a:pPr/>
              <a:t>‹#›</a:t>
            </a:fld>
            <a:endParaRPr lang="lv-LV" dirty="0"/>
          </a:p>
        </p:txBody>
      </p:sp>
    </p:spTree>
    <p:extLst>
      <p:ext uri="{BB962C8B-B14F-4D97-AF65-F5344CB8AC3E}">
        <p14:creationId xmlns:p14="http://schemas.microsoft.com/office/powerpoint/2010/main" val="1805077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mata slaids bez virsraksta">
    <p:spTree>
      <p:nvGrpSpPr>
        <p:cNvPr id="1" name=""/>
        <p:cNvGrpSpPr/>
        <p:nvPr/>
      </p:nvGrpSpPr>
      <p:grpSpPr>
        <a:xfrm>
          <a:off x="0" y="0"/>
          <a:ext cx="0" cy="0"/>
          <a:chOff x="0" y="0"/>
          <a:chExt cx="0" cy="0"/>
        </a:xfrm>
      </p:grpSpPr>
      <p:sp>
        <p:nvSpPr>
          <p:cNvPr id="5" name="Content Placeholder 6"/>
          <p:cNvSpPr>
            <a:spLocks noGrp="1"/>
          </p:cNvSpPr>
          <p:nvPr>
            <p:ph sz="quarter" idx="11"/>
          </p:nvPr>
        </p:nvSpPr>
        <p:spPr>
          <a:xfrm>
            <a:off x="838200" y="365130"/>
            <a:ext cx="10515600" cy="53458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Slide Number Placeholder 5"/>
          <p:cNvSpPr txBox="1">
            <a:spLocks noGrp="1"/>
          </p:cNvSpPr>
          <p:nvPr>
            <p:ph type="sldNum" sz="quarter" idx="4"/>
          </p:nvPr>
        </p:nvSpPr>
        <p:spPr>
          <a:xfrm>
            <a:off x="11702716" y="6392779"/>
            <a:ext cx="441158" cy="427121"/>
          </a:xfrm>
          <a:prstGeom prst="rect">
            <a:avLst/>
          </a:prstGeom>
          <a:blipFill>
            <a:blip r:embed="rId2" cstate="print"/>
            <a:stretch>
              <a:fillRect/>
            </a:stretch>
          </a:blip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lv-LV" sz="1600" b="0" i="0" u="none" strike="noStrike" kern="1200" cap="none" spc="0" baseline="0">
                <a:solidFill>
                  <a:srgbClr val="0676B8"/>
                </a:solidFill>
                <a:uFillTx/>
                <a:latin typeface="Franklin Gothic Demi"/>
              </a:defRPr>
            </a:lvl1pPr>
          </a:lstStyle>
          <a:p>
            <a:fld id="{474F0F89-40F0-42B9-9624-3C2757921CCF}" type="slidenum">
              <a:rPr lang="lv-LV" smtClean="0"/>
              <a:pPr/>
              <a:t>‹#›</a:t>
            </a:fld>
            <a:endParaRPr lang="lv-LV" dirty="0"/>
          </a:p>
        </p:txBody>
      </p:sp>
    </p:spTree>
    <p:extLst>
      <p:ext uri="{BB962C8B-B14F-4D97-AF65-F5344CB8AC3E}">
        <p14:creationId xmlns:p14="http://schemas.microsoft.com/office/powerpoint/2010/main" val="2801900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ullapa tumša">
    <p:bg>
      <p:bgPr>
        <a:blipFill>
          <a:blip r:embed="rId2" cstate="prin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351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aragrafa virsraksts">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812801" y="1403684"/>
            <a:ext cx="10515600" cy="2377733"/>
          </a:xfrm>
        </p:spPr>
        <p:txBody>
          <a:bodyPr anchor="b" anchorCtr="1"/>
          <a:lstStyle>
            <a:lvl1pPr algn="ctr">
              <a:defRPr sz="8000" b="1"/>
            </a:lvl1pPr>
          </a:lstStyle>
          <a:p>
            <a:pPr lvl="0"/>
            <a:r>
              <a:rPr lang="en-US"/>
              <a:t>Click to edit Master title style</a:t>
            </a:r>
            <a:endParaRPr lang="lv-LV" dirty="0"/>
          </a:p>
        </p:txBody>
      </p:sp>
    </p:spTree>
    <p:extLst>
      <p:ext uri="{BB962C8B-B14F-4D97-AF65-F5344CB8AC3E}">
        <p14:creationId xmlns:p14="http://schemas.microsoft.com/office/powerpoint/2010/main" val="1399334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kolonnas ar virsrakst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6" name="Content Placeholder 5"/>
          <p:cNvSpPr>
            <a:spLocks noGrp="1"/>
          </p:cNvSpPr>
          <p:nvPr>
            <p:ph sz="quarter" idx="12"/>
          </p:nvPr>
        </p:nvSpPr>
        <p:spPr>
          <a:xfrm>
            <a:off x="838200" y="1965325"/>
            <a:ext cx="4888832" cy="3705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dirty="0"/>
          </a:p>
        </p:txBody>
      </p:sp>
      <p:sp>
        <p:nvSpPr>
          <p:cNvPr id="7" name="Content Placeholder 5"/>
          <p:cNvSpPr>
            <a:spLocks noGrp="1"/>
          </p:cNvSpPr>
          <p:nvPr>
            <p:ph sz="quarter" idx="13"/>
          </p:nvPr>
        </p:nvSpPr>
        <p:spPr>
          <a:xfrm>
            <a:off x="6464971" y="1965324"/>
            <a:ext cx="4888832" cy="3705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dirty="0"/>
          </a:p>
        </p:txBody>
      </p:sp>
      <p:sp>
        <p:nvSpPr>
          <p:cNvPr id="9" name="Slide Number Placeholder 5"/>
          <p:cNvSpPr txBox="1">
            <a:spLocks noGrp="1"/>
          </p:cNvSpPr>
          <p:nvPr>
            <p:ph type="sldNum" sz="quarter" idx="4"/>
          </p:nvPr>
        </p:nvSpPr>
        <p:spPr>
          <a:xfrm>
            <a:off x="11702716" y="6392779"/>
            <a:ext cx="441158" cy="427121"/>
          </a:xfrm>
          <a:prstGeom prst="rect">
            <a:avLst/>
          </a:prstGeom>
          <a:blipFill>
            <a:blip r:embed="rId2" cstate="print"/>
            <a:stretch>
              <a:fillRect/>
            </a:stretch>
          </a:blip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lv-LV" sz="1600" b="0" i="0" u="none" strike="noStrike" kern="1200" cap="none" spc="0" baseline="0">
                <a:solidFill>
                  <a:srgbClr val="0676B8"/>
                </a:solidFill>
                <a:uFillTx/>
                <a:latin typeface="Franklin Gothic Demi"/>
              </a:defRPr>
            </a:lvl1pPr>
          </a:lstStyle>
          <a:p>
            <a:fld id="{474F0F89-40F0-42B9-9624-3C2757921CCF}" type="slidenum">
              <a:rPr lang="lv-LV" smtClean="0"/>
              <a:pPr/>
              <a:t>‹#›</a:t>
            </a:fld>
            <a:endParaRPr lang="lv-LV" dirty="0"/>
          </a:p>
        </p:txBody>
      </p:sp>
    </p:spTree>
    <p:extLst>
      <p:ext uri="{BB962C8B-B14F-4D97-AF65-F5344CB8AC3E}">
        <p14:creationId xmlns:p14="http://schemas.microsoft.com/office/powerpoint/2010/main" val="4015073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kolonnas bez virsraksta">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838200" y="365129"/>
            <a:ext cx="4888832" cy="53054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dirty="0"/>
          </a:p>
        </p:txBody>
      </p:sp>
      <p:sp>
        <p:nvSpPr>
          <p:cNvPr id="7" name="Content Placeholder 5"/>
          <p:cNvSpPr>
            <a:spLocks noGrp="1"/>
          </p:cNvSpPr>
          <p:nvPr>
            <p:ph sz="quarter" idx="13"/>
          </p:nvPr>
        </p:nvSpPr>
        <p:spPr>
          <a:xfrm>
            <a:off x="6464971" y="365130"/>
            <a:ext cx="4888832" cy="53054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dirty="0"/>
          </a:p>
        </p:txBody>
      </p:sp>
      <p:sp>
        <p:nvSpPr>
          <p:cNvPr id="8" name="Slide Number Placeholder 5"/>
          <p:cNvSpPr txBox="1">
            <a:spLocks noGrp="1"/>
          </p:cNvSpPr>
          <p:nvPr>
            <p:ph type="sldNum" sz="quarter" idx="4"/>
          </p:nvPr>
        </p:nvSpPr>
        <p:spPr>
          <a:xfrm>
            <a:off x="11702716" y="6392779"/>
            <a:ext cx="441158" cy="427121"/>
          </a:xfrm>
          <a:prstGeom prst="rect">
            <a:avLst/>
          </a:prstGeom>
          <a:blipFill>
            <a:blip r:embed="rId2" cstate="print"/>
            <a:stretch>
              <a:fillRect/>
            </a:stretch>
          </a:blip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lv-LV" sz="1600" b="0" i="0" u="none" strike="noStrike" kern="1200" cap="none" spc="0" baseline="0">
                <a:solidFill>
                  <a:srgbClr val="0676B8"/>
                </a:solidFill>
                <a:uFillTx/>
                <a:latin typeface="Franklin Gothic Demi"/>
              </a:defRPr>
            </a:lvl1pPr>
          </a:lstStyle>
          <a:p>
            <a:fld id="{474F0F89-40F0-42B9-9624-3C2757921CCF}" type="slidenum">
              <a:rPr lang="lv-LV" smtClean="0"/>
              <a:pPr/>
              <a:t>‹#›</a:t>
            </a:fld>
            <a:endParaRPr lang="lv-LV" dirty="0"/>
          </a:p>
        </p:txBody>
      </p:sp>
    </p:spTree>
    <p:extLst>
      <p:ext uri="{BB962C8B-B14F-4D97-AF65-F5344CB8AC3E}">
        <p14:creationId xmlns:p14="http://schemas.microsoft.com/office/powerpoint/2010/main" val="4018152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els laukums ar īsu aprakstu">
    <p:spTree>
      <p:nvGrpSpPr>
        <p:cNvPr id="1" name=""/>
        <p:cNvGrpSpPr/>
        <p:nvPr/>
      </p:nvGrpSpPr>
      <p:grpSpPr>
        <a:xfrm>
          <a:off x="0" y="0"/>
          <a:ext cx="0" cy="0"/>
          <a:chOff x="0" y="0"/>
          <a:chExt cx="0" cy="0"/>
        </a:xfrm>
      </p:grpSpPr>
      <p:sp>
        <p:nvSpPr>
          <p:cNvPr id="5" name="Content Placeholder 5"/>
          <p:cNvSpPr>
            <a:spLocks noGrp="1"/>
          </p:cNvSpPr>
          <p:nvPr>
            <p:ph sz="quarter" idx="12"/>
          </p:nvPr>
        </p:nvSpPr>
        <p:spPr>
          <a:xfrm>
            <a:off x="814137" y="272884"/>
            <a:ext cx="10551695" cy="910976"/>
          </a:xfrm>
        </p:spPr>
        <p:txBody>
          <a:bodyPr/>
          <a:lstStyle/>
          <a:p>
            <a:pPr lvl="0"/>
            <a:r>
              <a:rPr lang="en-US"/>
              <a:t>Click to edit Master text styles</a:t>
            </a:r>
          </a:p>
        </p:txBody>
      </p:sp>
      <p:sp>
        <p:nvSpPr>
          <p:cNvPr id="7" name="Content Placeholder 5"/>
          <p:cNvSpPr>
            <a:spLocks noGrp="1"/>
          </p:cNvSpPr>
          <p:nvPr>
            <p:ph sz="quarter" idx="13"/>
          </p:nvPr>
        </p:nvSpPr>
        <p:spPr>
          <a:xfrm>
            <a:off x="814137" y="1362075"/>
            <a:ext cx="10551695" cy="4308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dirty="0"/>
          </a:p>
        </p:txBody>
      </p:sp>
      <p:sp>
        <p:nvSpPr>
          <p:cNvPr id="8" name="Slide Number Placeholder 5"/>
          <p:cNvSpPr txBox="1">
            <a:spLocks noGrp="1"/>
          </p:cNvSpPr>
          <p:nvPr>
            <p:ph type="sldNum" sz="quarter" idx="4"/>
          </p:nvPr>
        </p:nvSpPr>
        <p:spPr>
          <a:xfrm>
            <a:off x="11702716" y="6392779"/>
            <a:ext cx="441158" cy="427121"/>
          </a:xfrm>
          <a:prstGeom prst="rect">
            <a:avLst/>
          </a:prstGeom>
          <a:blipFill>
            <a:blip r:embed="rId2" cstate="print"/>
            <a:stretch>
              <a:fillRect/>
            </a:stretch>
          </a:blip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lv-LV" sz="1600" b="0" i="0" u="none" strike="noStrike" kern="1200" cap="none" spc="0" baseline="0">
                <a:solidFill>
                  <a:srgbClr val="0676B8"/>
                </a:solidFill>
                <a:uFillTx/>
                <a:latin typeface="Franklin Gothic Demi"/>
              </a:defRPr>
            </a:lvl1pPr>
          </a:lstStyle>
          <a:p>
            <a:fld id="{474F0F89-40F0-42B9-9624-3C2757921CCF}" type="slidenum">
              <a:rPr lang="lv-LV" smtClean="0"/>
              <a:pPr/>
              <a:t>‹#›</a:t>
            </a:fld>
            <a:endParaRPr lang="lv-LV" dirty="0"/>
          </a:p>
        </p:txBody>
      </p:sp>
    </p:spTree>
    <p:extLst>
      <p:ext uri="{BB962C8B-B14F-4D97-AF65-F5344CB8AC3E}">
        <p14:creationId xmlns:p14="http://schemas.microsoft.com/office/powerpoint/2010/main" val="394387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Franklin Gothic Demi"/>
              </a:defRPr>
            </a:lvl1pPr>
          </a:lstStyle>
          <a:p>
            <a:r>
              <a:rPr kumimoji="0" lang="en-US" dirty="0"/>
              <a:t>Click to edit Master title style</a:t>
            </a:r>
          </a:p>
        </p:txBody>
      </p:sp>
      <p:sp>
        <p:nvSpPr>
          <p:cNvPr id="8" name="Content Placeholder 7"/>
          <p:cNvSpPr>
            <a:spLocks noGrp="1"/>
          </p:cNvSpPr>
          <p:nvPr>
            <p:ph sz="quarter" idx="1"/>
          </p:nvPr>
        </p:nvSpPr>
        <p:spPr>
          <a:xfrm>
            <a:off x="609600" y="1600200"/>
            <a:ext cx="9956800" cy="4873752"/>
          </a:xfrm>
        </p:spPr>
        <p:txBody>
          <a:bodyPr/>
          <a:lstStyle>
            <a:lvl1pPr>
              <a:defRPr>
                <a:latin typeface="Franklin Gothic Demi"/>
              </a:defRPr>
            </a:lvl1pPr>
            <a:lvl2pPr>
              <a:defRPr>
                <a:latin typeface="Franklin Gothic Demi"/>
              </a:defRPr>
            </a:lvl2pPr>
            <a:lvl3pPr>
              <a:defRPr>
                <a:latin typeface="Franklin Gothic Demi"/>
              </a:defRPr>
            </a:lvl3pPr>
            <a:lvl4pPr>
              <a:defRPr>
                <a:latin typeface="Franklin Gothic Demi"/>
              </a:defRPr>
            </a:lvl4pPr>
            <a:lvl5pPr>
              <a:defRPr>
                <a:latin typeface="Franklin Gothic Demi"/>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7" name="Date Placeholder 6"/>
          <p:cNvSpPr>
            <a:spLocks noGrp="1"/>
          </p:cNvSpPr>
          <p:nvPr>
            <p:ph type="dt" sz="half" idx="14"/>
          </p:nvPr>
        </p:nvSpPr>
        <p:spPr>
          <a:xfrm rot="5400000">
            <a:off x="10454640" y="1017843"/>
            <a:ext cx="2011680" cy="512064"/>
          </a:xfrm>
          <a:prstGeom prst="rect">
            <a:avLst/>
          </a:prstGeom>
        </p:spPr>
        <p:txBody>
          <a:bodyPr rtlCol="0"/>
          <a:lstStyle>
            <a:lvl1pPr>
              <a:defRPr>
                <a:latin typeface="Franklin Gothic Demi"/>
                <a:cs typeface="Tahoma" pitchFamily="34" charset="0"/>
              </a:defRPr>
            </a:lvl1pPr>
          </a:lstStyle>
          <a:p>
            <a:pPr>
              <a:defRPr/>
            </a:pPr>
            <a:endParaRPr lang="lv-LV" dirty="0"/>
          </a:p>
        </p:txBody>
      </p:sp>
      <p:sp>
        <p:nvSpPr>
          <p:cNvPr id="9" name="Slide Number Placeholder 8"/>
          <p:cNvSpPr>
            <a:spLocks noGrp="1"/>
          </p:cNvSpPr>
          <p:nvPr>
            <p:ph type="sldNum" sz="quarter" idx="15"/>
          </p:nvPr>
        </p:nvSpPr>
        <p:spPr/>
        <p:txBody>
          <a:bodyPr rtlCol="0"/>
          <a:lstStyle>
            <a:lvl1pPr>
              <a:defRPr>
                <a:latin typeface="Franklin Gothic Demi"/>
                <a:cs typeface="Tahoma" pitchFamily="34" charset="0"/>
              </a:defRPr>
            </a:lvl1pPr>
          </a:lstStyle>
          <a:p>
            <a:pPr>
              <a:defRPr/>
            </a:pPr>
            <a:fld id="{172B9F5E-E707-4C55-9712-4CA20185FA47}" type="slidenum">
              <a:rPr lang="lv-LV" smtClean="0"/>
              <a:pPr>
                <a:defRPr/>
              </a:pPr>
              <a:t>‹#›</a:t>
            </a:fld>
            <a:endParaRPr lang="lv-LV" dirty="0"/>
          </a:p>
        </p:txBody>
      </p:sp>
      <p:sp>
        <p:nvSpPr>
          <p:cNvPr id="10" name="Footer Placeholder 9"/>
          <p:cNvSpPr>
            <a:spLocks noGrp="1"/>
          </p:cNvSpPr>
          <p:nvPr>
            <p:ph type="ftr" sz="quarter" idx="16"/>
          </p:nvPr>
        </p:nvSpPr>
        <p:spPr>
          <a:xfrm rot="5400000">
            <a:off x="9853648" y="3676280"/>
            <a:ext cx="3200400" cy="487680"/>
          </a:xfrm>
          <a:prstGeom prst="rect">
            <a:avLst/>
          </a:prstGeom>
        </p:spPr>
        <p:txBody>
          <a:bodyPr rtlCol="0"/>
          <a:lstStyle>
            <a:lvl1pPr>
              <a:defRPr>
                <a:latin typeface="Franklin Gothic Demi"/>
                <a:cs typeface="Tahoma" pitchFamily="34" charset="0"/>
              </a:defRPr>
            </a:lvl1pPr>
          </a:lstStyle>
          <a:p>
            <a:pPr>
              <a:defRPr/>
            </a:pPr>
            <a:endParaRPr lang="lv-LV" dirty="0"/>
          </a:p>
        </p:txBody>
      </p:sp>
    </p:spTree>
    <p:extLst>
      <p:ext uri="{BB962C8B-B14F-4D97-AF65-F5344CB8AC3E}">
        <p14:creationId xmlns:p14="http://schemas.microsoft.com/office/powerpoint/2010/main" val="294418131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lv-LV" dirty="0"/>
              <a:t>Virsraksts 123</a:t>
            </a:r>
          </a:p>
        </p:txBody>
      </p:sp>
      <p:sp>
        <p:nvSpPr>
          <p:cNvPr id="3" name="Text Placeholder 2"/>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lv-LV" dirty="0"/>
              <a:t> </a:t>
            </a:r>
            <a:r>
              <a:rPr lang="en-US" dirty="0"/>
              <a:t>Click to edit Master text styles</a:t>
            </a:r>
          </a:p>
          <a:p>
            <a:pPr lvl="1"/>
            <a:r>
              <a:rPr lang="en-US" dirty="0"/>
              <a:t>Second level</a:t>
            </a:r>
            <a:endParaRPr lang="lv-LV" dirty="0"/>
          </a:p>
          <a:p>
            <a:pPr lvl="2"/>
            <a:r>
              <a:rPr lang="lv-LV" dirty="0"/>
              <a:t>Third level</a:t>
            </a:r>
          </a:p>
          <a:p>
            <a:pPr lvl="3"/>
            <a:r>
              <a:rPr lang="lv-LV" dirty="0"/>
              <a:t>Fourth level</a:t>
            </a:r>
          </a:p>
          <a:p>
            <a:pPr lvl="4"/>
            <a:r>
              <a:rPr lang="lv-LV" dirty="0"/>
              <a:t>Fifth level</a:t>
            </a:r>
            <a:endParaRPr lang="en-US" dirty="0"/>
          </a:p>
        </p:txBody>
      </p:sp>
      <p:sp>
        <p:nvSpPr>
          <p:cNvPr id="5" name="Slide Number Placeholder 4"/>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Franklin Gothic Demi"/>
              </a:defRPr>
            </a:lvl1pPr>
          </a:lstStyle>
          <a:p>
            <a:fld id="{58BBE3D1-6016-4E28-A6E0-1C2506DFBFE7}" type="slidenum">
              <a:rPr lang="lv-LV" smtClean="0"/>
              <a:pPr/>
              <a:t>‹#›</a:t>
            </a:fld>
            <a:endParaRPr lang="lv-LV" dirty="0"/>
          </a:p>
        </p:txBody>
      </p:sp>
    </p:spTree>
  </p:cSld>
  <p:clrMap bg1="lt1" tx1="dk1" bg2="lt2" tx2="dk2" accent1="accent1" accent2="accent2" accent3="accent3" accent4="accent4" accent5="accent5" accent6="accent6" hlink="hlink" folHlink="folHlink"/>
  <p:sldLayoutIdLst>
    <p:sldLayoutId id="2147483650" r:id="rId1"/>
    <p:sldLayoutId id="2147483653" r:id="rId2"/>
    <p:sldLayoutId id="2147483657" r:id="rId3"/>
    <p:sldLayoutId id="2147483649" r:id="rId4"/>
    <p:sldLayoutId id="2147483651" r:id="rId5"/>
    <p:sldLayoutId id="2147483654" r:id="rId6"/>
    <p:sldLayoutId id="2147483658" r:id="rId7"/>
    <p:sldLayoutId id="2147483656" r:id="rId8"/>
    <p:sldLayoutId id="2147483659" r:id="rId9"/>
    <p:sldLayoutId id="2147483660" r:id="rId10"/>
    <p:sldLayoutId id="2147483661" r:id="rId11"/>
    <p:sldLayoutId id="2147483662" r:id="rId12"/>
  </p:sldLayoutIdLst>
  <p:hf hdr="0" ftr="0" dt="0"/>
  <p:txStyles>
    <p:titleStyle>
      <a:lvl1pPr marL="0" marR="0" lvl="0" indent="0" algn="l" defTabSz="914400" rtl="0" eaLnBrk="1" fontAlgn="auto" hangingPunct="1">
        <a:lnSpc>
          <a:spcPct val="90000"/>
        </a:lnSpc>
        <a:spcBef>
          <a:spcPts val="0"/>
        </a:spcBef>
        <a:spcAft>
          <a:spcPts val="0"/>
        </a:spcAft>
        <a:buNone/>
        <a:tabLst/>
        <a:defRPr lang="lv-LV" sz="5000" b="0" i="0" u="none" strike="noStrike" kern="1200" cap="none" spc="0" baseline="0">
          <a:solidFill>
            <a:srgbClr val="0676B8"/>
          </a:solidFill>
          <a:uFillTx/>
          <a:latin typeface="Franklin Gothic Demi"/>
        </a:defRPr>
      </a:lvl1pPr>
    </p:titleStyle>
    <p:bodyStyle>
      <a:lvl1pPr marL="228600" marR="0" lvl="0" indent="-228600" algn="l" defTabSz="914400" rtl="0" eaLnBrk="1" fontAlgn="auto" hangingPunct="1">
        <a:lnSpc>
          <a:spcPct val="100000"/>
        </a:lnSpc>
        <a:spcBef>
          <a:spcPts val="1000"/>
        </a:spcBef>
        <a:spcAft>
          <a:spcPts val="0"/>
        </a:spcAft>
        <a:buSzPts val="2799"/>
        <a:buBlip>
          <a:blip r:embed="rId15"/>
        </a:buBlip>
        <a:tabLst/>
        <a:defRPr lang="lv-LV" sz="2800" b="0" i="0" u="none" strike="noStrike" kern="1200" cap="none" spc="0" baseline="0">
          <a:solidFill>
            <a:srgbClr val="000000"/>
          </a:solidFill>
          <a:uFillTx/>
          <a:latin typeface="Franklin Gothic Demi"/>
        </a:defRPr>
      </a:lvl1pPr>
      <a:lvl2pPr marL="685800" marR="0" lvl="1" indent="-228600" algn="l" defTabSz="914400" rtl="0" eaLnBrk="1" fontAlgn="auto" hangingPunct="1">
        <a:lnSpc>
          <a:spcPct val="100000"/>
        </a:lnSpc>
        <a:spcBef>
          <a:spcPts val="500"/>
        </a:spcBef>
        <a:spcAft>
          <a:spcPts val="0"/>
        </a:spcAft>
        <a:buClr>
          <a:srgbClr val="0676B8"/>
        </a:buClr>
        <a:buSzPct val="100000"/>
        <a:buFont typeface="Arial" pitchFamily="34"/>
        <a:buChar char="•"/>
        <a:tabLst/>
        <a:defRPr lang="en-US" sz="2400" b="0" i="0" u="none" strike="noStrike" kern="1200" cap="none" spc="0" baseline="0">
          <a:solidFill>
            <a:srgbClr val="000000"/>
          </a:solidFill>
          <a:uFillTx/>
          <a:latin typeface="Franklin Gothic Demi"/>
        </a:defRPr>
      </a:lvl2pPr>
      <a:lvl3pPr marL="1143000" indent="-228600" algn="l" defTabSz="914400" rtl="0" eaLnBrk="1" latinLnBrk="0" hangingPunct="1">
        <a:lnSpc>
          <a:spcPct val="100000"/>
        </a:lnSpc>
        <a:spcBef>
          <a:spcPts val="500"/>
        </a:spcBef>
        <a:buClr>
          <a:schemeClr val="accent5"/>
        </a:buClr>
        <a:buFont typeface="Arial" panose="020B0604020202020204" pitchFamily="34" charset="0"/>
        <a:buChar char="•"/>
        <a:defRPr sz="2000" kern="1200" baseline="0">
          <a:solidFill>
            <a:schemeClr val="tx1"/>
          </a:solidFill>
          <a:latin typeface="Franklin Gothic Demi"/>
          <a:ea typeface="+mn-ea"/>
          <a:cs typeface="+mn-cs"/>
        </a:defRPr>
      </a:lvl3pPr>
      <a:lvl4pPr marL="1600200" indent="-228600" algn="l" defTabSz="914400" rtl="0" eaLnBrk="1" latinLnBrk="0" hangingPunct="1">
        <a:lnSpc>
          <a:spcPct val="100000"/>
        </a:lnSpc>
        <a:spcBef>
          <a:spcPts val="500"/>
        </a:spcBef>
        <a:buClr>
          <a:schemeClr val="accent5"/>
        </a:buClr>
        <a:buFont typeface="Arial" panose="020B0604020202020204" pitchFamily="34" charset="0"/>
        <a:buChar char="•"/>
        <a:defRPr sz="1800" kern="1200" baseline="0">
          <a:solidFill>
            <a:schemeClr val="tx1"/>
          </a:solidFill>
          <a:latin typeface="Franklin Gothic Demi"/>
          <a:ea typeface="+mn-ea"/>
          <a:cs typeface="+mn-cs"/>
        </a:defRPr>
      </a:lvl4pPr>
      <a:lvl5pPr marL="2057400" indent="-228600" algn="l" defTabSz="914400" rtl="0" eaLnBrk="1" latinLnBrk="0" hangingPunct="1">
        <a:lnSpc>
          <a:spcPct val="100000"/>
        </a:lnSpc>
        <a:spcBef>
          <a:spcPts val="500"/>
        </a:spcBef>
        <a:buClr>
          <a:schemeClr val="accent5"/>
        </a:buClr>
        <a:buFont typeface="Arial" panose="020B0604020202020204" pitchFamily="34" charset="0"/>
        <a:buChar char="•"/>
        <a:defRPr sz="1800" kern="1200" baseline="0">
          <a:solidFill>
            <a:schemeClr val="tx1"/>
          </a:solidFill>
          <a:latin typeface="Franklin Gothic Demi"/>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2.png"/><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chart" Target="../charts/chart10.xml"/><Relationship Id="rId4" Type="http://schemas.openxmlformats.org/officeDocument/2006/relationships/chart" Target="../charts/chart9.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hyperlink" Target="mailto:igors.udodovs@vbp.lv" TargetMode="External"/><Relationship Id="rId2" Type="http://schemas.openxmlformats.org/officeDocument/2006/relationships/hyperlink" Target="tel:+37129107398" TargetMode="External"/><Relationship Id="rId1" Type="http://schemas.openxmlformats.org/officeDocument/2006/relationships/slideLayout" Target="../slideLayouts/slideLayout4.xml"/><Relationship Id="rId5" Type="http://schemas.openxmlformats.org/officeDocument/2006/relationships/image" Target="../media/image39.jpeg"/><Relationship Id="rId4" Type="http://schemas.openxmlformats.org/officeDocument/2006/relationships/hyperlink" Target="http://www.portofventspils.lv/"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1365775" y="1484054"/>
            <a:ext cx="6448421" cy="1612233"/>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ts val="12000"/>
              </a:lnSpc>
              <a:spcBef>
                <a:spcPts val="0"/>
              </a:spcBef>
              <a:spcAft>
                <a:spcPts val="0"/>
              </a:spcAft>
              <a:buNone/>
              <a:tabLst/>
              <a:defRPr sz="1800" b="0" i="0" u="none" strike="noStrike" kern="0" cap="none" spc="0" baseline="0">
                <a:solidFill>
                  <a:srgbClr val="000000"/>
                </a:solidFill>
                <a:uFillTx/>
              </a:defRPr>
            </a:pPr>
            <a:r>
              <a:rPr lang="lv-LV" sz="12000" b="0" i="0" u="none" dirty="0">
                <a:solidFill>
                  <a:srgbClr val="0676B8"/>
                </a:solidFill>
                <a:latin typeface="Franklin Gothic Demi"/>
              </a:rPr>
              <a:t>Ventspils</a:t>
            </a:r>
          </a:p>
        </p:txBody>
      </p:sp>
      <p:sp>
        <p:nvSpPr>
          <p:cNvPr id="3" name="TextBox 5"/>
          <p:cNvSpPr txBox="1"/>
          <p:nvPr/>
        </p:nvSpPr>
        <p:spPr>
          <a:xfrm>
            <a:off x="1485045" y="2475700"/>
            <a:ext cx="5811206" cy="193899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2000" b="0" i="0" u="none" dirty="0">
                <a:solidFill>
                  <a:srgbClr val="52ABDE"/>
                </a:solidFill>
                <a:latin typeface="Franklin Gothic Demi"/>
              </a:rPr>
              <a:t>Brīvosta</a:t>
            </a:r>
          </a:p>
        </p:txBody>
      </p:sp>
      <p:pic>
        <p:nvPicPr>
          <p:cNvPr id="4" name="Picture 9" descr="VBP en 2mastnieks"/>
          <p:cNvPicPr>
            <a:picLocks noChangeAspect="1" noChangeArrowheads="1"/>
          </p:cNvPicPr>
          <p:nvPr/>
        </p:nvPicPr>
        <p:blipFill>
          <a:blip r:embed="rId2" cstate="print"/>
          <a:srcRect/>
          <a:stretch>
            <a:fillRect/>
          </a:stretch>
        </p:blipFill>
        <p:spPr bwMode="auto">
          <a:xfrm>
            <a:off x="7473618" y="77565"/>
            <a:ext cx="1949277" cy="1935724"/>
          </a:xfrm>
          <a:prstGeom prst="rect">
            <a:avLst/>
          </a:prstGeom>
          <a:noFill/>
        </p:spPr>
      </p:pic>
    </p:spTree>
    <p:extLst>
      <p:ext uri="{BB962C8B-B14F-4D97-AF65-F5344CB8AC3E}">
        <p14:creationId xmlns:p14="http://schemas.microsoft.com/office/powerpoint/2010/main" val="3660356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641" y="531626"/>
            <a:ext cx="10542532" cy="883288"/>
          </a:xfrm>
        </p:spPr>
        <p:txBody>
          <a:bodyPr>
            <a:normAutofit/>
          </a:bodyPr>
          <a:lstStyle/>
          <a:p>
            <a:r>
              <a:rPr lang="lv-LV" sz="4000" dirty="0"/>
              <a:t>Kravu apjoma ietekme uz nodarbinātību</a:t>
            </a:r>
            <a:endParaRPr lang="en-GB" sz="4000" dirty="0"/>
          </a:p>
        </p:txBody>
      </p:sp>
      <p:graphicFrame>
        <p:nvGraphicFramePr>
          <p:cNvPr id="8" name="Table 7">
            <a:extLst>
              <a:ext uri="{FF2B5EF4-FFF2-40B4-BE49-F238E27FC236}">
                <a16:creationId xmlns:a16="http://schemas.microsoft.com/office/drawing/2014/main" id="{706C7E1A-4B78-4DF7-A2C3-9B98EFA2A03C}"/>
              </a:ext>
            </a:extLst>
          </p:cNvPr>
          <p:cNvGraphicFramePr>
            <a:graphicFrameLocks noGrp="1"/>
          </p:cNvGraphicFramePr>
          <p:nvPr>
            <p:extLst>
              <p:ext uri="{D42A27DB-BD31-4B8C-83A1-F6EECF244321}">
                <p14:modId xmlns:p14="http://schemas.microsoft.com/office/powerpoint/2010/main" val="646366458"/>
              </p:ext>
            </p:extLst>
          </p:nvPr>
        </p:nvGraphicFramePr>
        <p:xfrm>
          <a:off x="625641" y="2574004"/>
          <a:ext cx="11223057" cy="1982748"/>
        </p:xfrm>
        <a:graphic>
          <a:graphicData uri="http://schemas.openxmlformats.org/drawingml/2006/table">
            <a:tbl>
              <a:tblPr>
                <a:tableStyleId>{BC89EF96-8CEA-46FF-86C4-4CE0E7609802}</a:tableStyleId>
              </a:tblPr>
              <a:tblGrid>
                <a:gridCol w="2303192">
                  <a:extLst>
                    <a:ext uri="{9D8B030D-6E8A-4147-A177-3AD203B41FA5}">
                      <a16:colId xmlns:a16="http://schemas.microsoft.com/office/drawing/2014/main" val="3887784892"/>
                    </a:ext>
                  </a:extLst>
                </a:gridCol>
                <a:gridCol w="750268">
                  <a:extLst>
                    <a:ext uri="{9D8B030D-6E8A-4147-A177-3AD203B41FA5}">
                      <a16:colId xmlns:a16="http://schemas.microsoft.com/office/drawing/2014/main" val="161978531"/>
                    </a:ext>
                  </a:extLst>
                </a:gridCol>
                <a:gridCol w="666906">
                  <a:extLst>
                    <a:ext uri="{9D8B030D-6E8A-4147-A177-3AD203B41FA5}">
                      <a16:colId xmlns:a16="http://schemas.microsoft.com/office/drawing/2014/main" val="2667490743"/>
                    </a:ext>
                  </a:extLst>
                </a:gridCol>
                <a:gridCol w="666906">
                  <a:extLst>
                    <a:ext uri="{9D8B030D-6E8A-4147-A177-3AD203B41FA5}">
                      <a16:colId xmlns:a16="http://schemas.microsoft.com/office/drawing/2014/main" val="2434776904"/>
                    </a:ext>
                  </a:extLst>
                </a:gridCol>
                <a:gridCol w="666906">
                  <a:extLst>
                    <a:ext uri="{9D8B030D-6E8A-4147-A177-3AD203B41FA5}">
                      <a16:colId xmlns:a16="http://schemas.microsoft.com/office/drawing/2014/main" val="365003334"/>
                    </a:ext>
                  </a:extLst>
                </a:gridCol>
                <a:gridCol w="666906">
                  <a:extLst>
                    <a:ext uri="{9D8B030D-6E8A-4147-A177-3AD203B41FA5}">
                      <a16:colId xmlns:a16="http://schemas.microsoft.com/office/drawing/2014/main" val="3972782748"/>
                    </a:ext>
                  </a:extLst>
                </a:gridCol>
                <a:gridCol w="666906">
                  <a:extLst>
                    <a:ext uri="{9D8B030D-6E8A-4147-A177-3AD203B41FA5}">
                      <a16:colId xmlns:a16="http://schemas.microsoft.com/office/drawing/2014/main" val="178187268"/>
                    </a:ext>
                  </a:extLst>
                </a:gridCol>
                <a:gridCol w="666906">
                  <a:extLst>
                    <a:ext uri="{9D8B030D-6E8A-4147-A177-3AD203B41FA5}">
                      <a16:colId xmlns:a16="http://schemas.microsoft.com/office/drawing/2014/main" val="878193586"/>
                    </a:ext>
                  </a:extLst>
                </a:gridCol>
                <a:gridCol w="666906">
                  <a:extLst>
                    <a:ext uri="{9D8B030D-6E8A-4147-A177-3AD203B41FA5}">
                      <a16:colId xmlns:a16="http://schemas.microsoft.com/office/drawing/2014/main" val="3967445489"/>
                    </a:ext>
                  </a:extLst>
                </a:gridCol>
                <a:gridCol w="666906">
                  <a:extLst>
                    <a:ext uri="{9D8B030D-6E8A-4147-A177-3AD203B41FA5}">
                      <a16:colId xmlns:a16="http://schemas.microsoft.com/office/drawing/2014/main" val="2518151096"/>
                    </a:ext>
                  </a:extLst>
                </a:gridCol>
                <a:gridCol w="666906">
                  <a:extLst>
                    <a:ext uri="{9D8B030D-6E8A-4147-A177-3AD203B41FA5}">
                      <a16:colId xmlns:a16="http://schemas.microsoft.com/office/drawing/2014/main" val="1753269436"/>
                    </a:ext>
                  </a:extLst>
                </a:gridCol>
                <a:gridCol w="722481">
                  <a:extLst>
                    <a:ext uri="{9D8B030D-6E8A-4147-A177-3AD203B41FA5}">
                      <a16:colId xmlns:a16="http://schemas.microsoft.com/office/drawing/2014/main" val="952455200"/>
                    </a:ext>
                  </a:extLst>
                </a:gridCol>
                <a:gridCol w="722481">
                  <a:extLst>
                    <a:ext uri="{9D8B030D-6E8A-4147-A177-3AD203B41FA5}">
                      <a16:colId xmlns:a16="http://schemas.microsoft.com/office/drawing/2014/main" val="3615659595"/>
                    </a:ext>
                  </a:extLst>
                </a:gridCol>
                <a:gridCol w="722481">
                  <a:extLst>
                    <a:ext uri="{9D8B030D-6E8A-4147-A177-3AD203B41FA5}">
                      <a16:colId xmlns:a16="http://schemas.microsoft.com/office/drawing/2014/main" val="1163117574"/>
                    </a:ext>
                  </a:extLst>
                </a:gridCol>
              </a:tblGrid>
              <a:tr h="208177">
                <a:tc>
                  <a:txBody>
                    <a:bodyPr/>
                    <a:lstStyle/>
                    <a:p>
                      <a:pPr algn="ctr" rtl="0" fontAlgn="b"/>
                      <a:endParaRPr lang="lv-LV" sz="1600" b="0" i="0" u="none" strike="noStrike" dirty="0">
                        <a:solidFill>
                          <a:srgbClr val="000000"/>
                        </a:solidFill>
                        <a:effectLst/>
                        <a:latin typeface="Franklin Gothic Medium" panose="020B0603020102020204" pitchFamily="34" charset="0"/>
                      </a:endParaRPr>
                    </a:p>
                  </a:txBody>
                  <a:tcPr marL="8007" marR="8007" marT="8007" marB="0" anchor="b"/>
                </a:tc>
                <a:tc>
                  <a:txBody>
                    <a:bodyPr/>
                    <a:lstStyle/>
                    <a:p>
                      <a:pPr algn="ctr" rtl="0" fontAlgn="b"/>
                      <a:r>
                        <a:rPr lang="lv-LV" sz="1600" u="none" strike="noStrike" dirty="0">
                          <a:effectLst/>
                        </a:rPr>
                        <a:t>2005</a:t>
                      </a:r>
                      <a:endParaRPr lang="lv-LV" sz="1600" b="0" i="0" u="none" strike="noStrike" dirty="0">
                        <a:solidFill>
                          <a:srgbClr val="000000"/>
                        </a:solidFill>
                        <a:effectLst/>
                        <a:latin typeface="Franklin Gothic Medium" panose="020B0603020102020204" pitchFamily="34" charset="0"/>
                      </a:endParaRPr>
                    </a:p>
                  </a:txBody>
                  <a:tcPr marL="8007" marR="8007" marT="8007" marB="0" anchor="b"/>
                </a:tc>
                <a:tc>
                  <a:txBody>
                    <a:bodyPr/>
                    <a:lstStyle/>
                    <a:p>
                      <a:pPr algn="ctr" rtl="0" fontAlgn="b"/>
                      <a:r>
                        <a:rPr lang="lv-LV" sz="1600" u="none" strike="noStrike">
                          <a:effectLst/>
                        </a:rPr>
                        <a:t>2006</a:t>
                      </a:r>
                      <a:endParaRPr lang="lv-LV" sz="1600" b="0" i="0" u="none" strike="noStrike">
                        <a:solidFill>
                          <a:srgbClr val="000000"/>
                        </a:solidFill>
                        <a:effectLst/>
                        <a:latin typeface="Franklin Gothic Medium" panose="020B0603020102020204" pitchFamily="34" charset="0"/>
                      </a:endParaRPr>
                    </a:p>
                  </a:txBody>
                  <a:tcPr marL="8007" marR="8007" marT="8007" marB="0" anchor="b"/>
                </a:tc>
                <a:tc>
                  <a:txBody>
                    <a:bodyPr/>
                    <a:lstStyle/>
                    <a:p>
                      <a:pPr algn="ctr" rtl="0" fontAlgn="b"/>
                      <a:r>
                        <a:rPr lang="lv-LV" sz="1600" u="none" strike="noStrike">
                          <a:effectLst/>
                        </a:rPr>
                        <a:t>2007</a:t>
                      </a:r>
                      <a:endParaRPr lang="lv-LV" sz="1600" b="0" i="0" u="none" strike="noStrike">
                        <a:solidFill>
                          <a:srgbClr val="000000"/>
                        </a:solidFill>
                        <a:effectLst/>
                        <a:latin typeface="Franklin Gothic Medium" panose="020B0603020102020204" pitchFamily="34" charset="0"/>
                      </a:endParaRPr>
                    </a:p>
                  </a:txBody>
                  <a:tcPr marL="8007" marR="8007" marT="8007" marB="0" anchor="b"/>
                </a:tc>
                <a:tc>
                  <a:txBody>
                    <a:bodyPr/>
                    <a:lstStyle/>
                    <a:p>
                      <a:pPr algn="ctr" rtl="0" fontAlgn="b"/>
                      <a:r>
                        <a:rPr lang="lv-LV" sz="1600" u="none" strike="noStrike">
                          <a:effectLst/>
                        </a:rPr>
                        <a:t>2008</a:t>
                      </a:r>
                      <a:endParaRPr lang="lv-LV" sz="1600" b="0" i="0" u="none" strike="noStrike">
                        <a:solidFill>
                          <a:srgbClr val="000000"/>
                        </a:solidFill>
                        <a:effectLst/>
                        <a:latin typeface="Franklin Gothic Medium" panose="020B0603020102020204" pitchFamily="34" charset="0"/>
                      </a:endParaRPr>
                    </a:p>
                  </a:txBody>
                  <a:tcPr marL="8007" marR="8007" marT="8007" marB="0" anchor="b"/>
                </a:tc>
                <a:tc>
                  <a:txBody>
                    <a:bodyPr/>
                    <a:lstStyle/>
                    <a:p>
                      <a:pPr algn="ctr" rtl="0" fontAlgn="b"/>
                      <a:r>
                        <a:rPr lang="lv-LV" sz="1600" u="none" strike="noStrike">
                          <a:effectLst/>
                        </a:rPr>
                        <a:t>2009</a:t>
                      </a:r>
                      <a:endParaRPr lang="lv-LV" sz="1600" b="0" i="0" u="none" strike="noStrike">
                        <a:solidFill>
                          <a:srgbClr val="000000"/>
                        </a:solidFill>
                        <a:effectLst/>
                        <a:latin typeface="Franklin Gothic Medium" panose="020B0603020102020204" pitchFamily="34" charset="0"/>
                      </a:endParaRPr>
                    </a:p>
                  </a:txBody>
                  <a:tcPr marL="8007" marR="8007" marT="8007" marB="0" anchor="b"/>
                </a:tc>
                <a:tc>
                  <a:txBody>
                    <a:bodyPr/>
                    <a:lstStyle/>
                    <a:p>
                      <a:pPr algn="ctr" rtl="0" fontAlgn="b"/>
                      <a:r>
                        <a:rPr lang="lv-LV" sz="1600" u="none" strike="noStrike">
                          <a:effectLst/>
                        </a:rPr>
                        <a:t>2010</a:t>
                      </a:r>
                      <a:endParaRPr lang="lv-LV" sz="1600" b="0" i="0" u="none" strike="noStrike">
                        <a:solidFill>
                          <a:srgbClr val="000000"/>
                        </a:solidFill>
                        <a:effectLst/>
                        <a:latin typeface="Franklin Gothic Medium" panose="020B0603020102020204" pitchFamily="34" charset="0"/>
                      </a:endParaRPr>
                    </a:p>
                  </a:txBody>
                  <a:tcPr marL="8007" marR="8007" marT="8007" marB="0" anchor="b"/>
                </a:tc>
                <a:tc>
                  <a:txBody>
                    <a:bodyPr/>
                    <a:lstStyle/>
                    <a:p>
                      <a:pPr algn="ctr" rtl="0" fontAlgn="b"/>
                      <a:r>
                        <a:rPr lang="lv-LV" sz="1600" u="none" strike="noStrike">
                          <a:effectLst/>
                        </a:rPr>
                        <a:t>2011</a:t>
                      </a:r>
                      <a:endParaRPr lang="lv-LV" sz="1600" b="0" i="0" u="none" strike="noStrike">
                        <a:solidFill>
                          <a:srgbClr val="000000"/>
                        </a:solidFill>
                        <a:effectLst/>
                        <a:latin typeface="Franklin Gothic Medium" panose="020B0603020102020204" pitchFamily="34" charset="0"/>
                      </a:endParaRPr>
                    </a:p>
                  </a:txBody>
                  <a:tcPr marL="8007" marR="8007" marT="8007" marB="0" anchor="b"/>
                </a:tc>
                <a:tc>
                  <a:txBody>
                    <a:bodyPr/>
                    <a:lstStyle/>
                    <a:p>
                      <a:pPr algn="ctr" rtl="0" fontAlgn="b"/>
                      <a:r>
                        <a:rPr lang="lv-LV" sz="1600" u="none" strike="noStrike">
                          <a:effectLst/>
                        </a:rPr>
                        <a:t>2012</a:t>
                      </a:r>
                      <a:endParaRPr lang="lv-LV" sz="1600" b="0" i="0" u="none" strike="noStrike">
                        <a:solidFill>
                          <a:srgbClr val="000000"/>
                        </a:solidFill>
                        <a:effectLst/>
                        <a:latin typeface="Franklin Gothic Medium" panose="020B0603020102020204" pitchFamily="34" charset="0"/>
                      </a:endParaRPr>
                    </a:p>
                  </a:txBody>
                  <a:tcPr marL="8007" marR="8007" marT="8007" marB="0" anchor="b"/>
                </a:tc>
                <a:tc>
                  <a:txBody>
                    <a:bodyPr/>
                    <a:lstStyle/>
                    <a:p>
                      <a:pPr algn="ctr" rtl="0" fontAlgn="b"/>
                      <a:r>
                        <a:rPr lang="lv-LV" sz="1600" u="none" strike="noStrike">
                          <a:effectLst/>
                        </a:rPr>
                        <a:t>2013</a:t>
                      </a:r>
                      <a:endParaRPr lang="lv-LV" sz="1600" b="0" i="0" u="none" strike="noStrike">
                        <a:solidFill>
                          <a:srgbClr val="000000"/>
                        </a:solidFill>
                        <a:effectLst/>
                        <a:latin typeface="Franklin Gothic Medium" panose="020B0603020102020204" pitchFamily="34" charset="0"/>
                      </a:endParaRPr>
                    </a:p>
                  </a:txBody>
                  <a:tcPr marL="8007" marR="8007" marT="8007" marB="0" anchor="b"/>
                </a:tc>
                <a:tc>
                  <a:txBody>
                    <a:bodyPr/>
                    <a:lstStyle/>
                    <a:p>
                      <a:pPr algn="ctr" rtl="0" fontAlgn="b"/>
                      <a:r>
                        <a:rPr lang="lv-LV" sz="1600" u="none" strike="noStrike">
                          <a:effectLst/>
                        </a:rPr>
                        <a:t>2014</a:t>
                      </a:r>
                      <a:endParaRPr lang="lv-LV" sz="1600" b="0" i="0" u="none" strike="noStrike">
                        <a:solidFill>
                          <a:srgbClr val="000000"/>
                        </a:solidFill>
                        <a:effectLst/>
                        <a:latin typeface="Franklin Gothic Medium" panose="020B0603020102020204" pitchFamily="34" charset="0"/>
                      </a:endParaRPr>
                    </a:p>
                  </a:txBody>
                  <a:tcPr marL="8007" marR="8007" marT="8007" marB="0" anchor="b"/>
                </a:tc>
                <a:tc>
                  <a:txBody>
                    <a:bodyPr/>
                    <a:lstStyle/>
                    <a:p>
                      <a:pPr algn="ctr" rtl="0" fontAlgn="b"/>
                      <a:r>
                        <a:rPr lang="lv-LV" sz="1600" u="none" strike="noStrike">
                          <a:effectLst/>
                        </a:rPr>
                        <a:t>2015</a:t>
                      </a:r>
                      <a:endParaRPr lang="lv-LV" sz="1600" b="0" i="0" u="none" strike="noStrike">
                        <a:solidFill>
                          <a:srgbClr val="000000"/>
                        </a:solidFill>
                        <a:effectLst/>
                        <a:latin typeface="Franklin Gothic Medium" panose="020B0603020102020204" pitchFamily="34" charset="0"/>
                      </a:endParaRPr>
                    </a:p>
                  </a:txBody>
                  <a:tcPr marL="8007" marR="8007" marT="8007" marB="0" anchor="b"/>
                </a:tc>
                <a:tc>
                  <a:txBody>
                    <a:bodyPr/>
                    <a:lstStyle/>
                    <a:p>
                      <a:pPr algn="ctr" rtl="0" fontAlgn="b"/>
                      <a:r>
                        <a:rPr lang="lv-LV" sz="1600" u="none" strike="noStrike">
                          <a:effectLst/>
                        </a:rPr>
                        <a:t>2016</a:t>
                      </a:r>
                      <a:endParaRPr lang="lv-LV" sz="1600" b="0" i="0" u="none" strike="noStrike">
                        <a:solidFill>
                          <a:srgbClr val="000000"/>
                        </a:solidFill>
                        <a:effectLst/>
                        <a:latin typeface="Franklin Gothic Medium" panose="020B0603020102020204" pitchFamily="34" charset="0"/>
                      </a:endParaRPr>
                    </a:p>
                  </a:txBody>
                  <a:tcPr marL="8007" marR="8007" marT="8007" marB="0" anchor="b"/>
                </a:tc>
                <a:tc>
                  <a:txBody>
                    <a:bodyPr/>
                    <a:lstStyle/>
                    <a:p>
                      <a:pPr algn="ctr" rtl="0" fontAlgn="b"/>
                      <a:r>
                        <a:rPr lang="lv-LV" sz="1600" u="none" strike="noStrike">
                          <a:effectLst/>
                        </a:rPr>
                        <a:t>2017</a:t>
                      </a:r>
                      <a:endParaRPr lang="lv-LV" sz="1600" b="0" i="0" u="none" strike="noStrike">
                        <a:solidFill>
                          <a:srgbClr val="000000"/>
                        </a:solidFill>
                        <a:effectLst/>
                        <a:latin typeface="Franklin Gothic Medium" panose="020B0603020102020204" pitchFamily="34" charset="0"/>
                      </a:endParaRPr>
                    </a:p>
                  </a:txBody>
                  <a:tcPr marL="8007" marR="8007" marT="8007" marB="0" anchor="b"/>
                </a:tc>
                <a:extLst>
                  <a:ext uri="{0D108BD9-81ED-4DB2-BD59-A6C34878D82A}">
                    <a16:rowId xmlns:a16="http://schemas.microsoft.com/office/drawing/2014/main" val="3941281487"/>
                  </a:ext>
                </a:extLst>
              </a:tr>
              <a:tr h="208177">
                <a:tc>
                  <a:txBody>
                    <a:bodyPr/>
                    <a:lstStyle/>
                    <a:p>
                      <a:pPr algn="l" rtl="0" fontAlgn="b"/>
                      <a:r>
                        <a:rPr lang="lv-LV" sz="1600" u="none" strike="noStrike" dirty="0">
                          <a:effectLst/>
                        </a:rPr>
                        <a:t>Ostas termināļos pārkrauto kravu apjoms, </a:t>
                      </a:r>
                      <a:r>
                        <a:rPr lang="lv-LV" sz="1600" u="none" strike="noStrike" dirty="0" err="1">
                          <a:effectLst/>
                        </a:rPr>
                        <a:t>milj.tonnu</a:t>
                      </a:r>
                      <a:endParaRPr lang="lv-LV" sz="1600" b="0" i="0" u="none" strike="noStrike" dirty="0">
                        <a:solidFill>
                          <a:srgbClr val="000000"/>
                        </a:solidFill>
                        <a:effectLst/>
                        <a:latin typeface="Franklin Gothic Medium" panose="020B0603020102020204" pitchFamily="34" charset="0"/>
                      </a:endParaRPr>
                    </a:p>
                  </a:txBody>
                  <a:tcPr marL="8007" marR="8007" marT="8007" marB="0" anchor="b"/>
                </a:tc>
                <a:tc>
                  <a:txBody>
                    <a:bodyPr/>
                    <a:lstStyle/>
                    <a:p>
                      <a:pPr algn="ctr" rtl="0" fontAlgn="b"/>
                      <a:r>
                        <a:rPr lang="lv-LV" sz="1600" u="none" strike="noStrike" dirty="0">
                          <a:effectLst/>
                        </a:rPr>
                        <a:t>29,86</a:t>
                      </a:r>
                      <a:endParaRPr lang="lv-LV" sz="1600" b="0" i="0" u="none" strike="noStrike" dirty="0">
                        <a:solidFill>
                          <a:srgbClr val="000000"/>
                        </a:solidFill>
                        <a:effectLst/>
                        <a:latin typeface="Franklin Gothic Medium" panose="020B0603020102020204" pitchFamily="34" charset="0"/>
                      </a:endParaRPr>
                    </a:p>
                  </a:txBody>
                  <a:tcPr marL="8007" marR="8007" marT="8007" marB="0" anchor="ctr"/>
                </a:tc>
                <a:tc>
                  <a:txBody>
                    <a:bodyPr/>
                    <a:lstStyle/>
                    <a:p>
                      <a:pPr algn="ctr" rtl="0" fontAlgn="b"/>
                      <a:r>
                        <a:rPr lang="lv-LV" sz="1600" u="none" strike="noStrike" dirty="0">
                          <a:effectLst/>
                        </a:rPr>
                        <a:t>29,06</a:t>
                      </a:r>
                      <a:endParaRPr lang="lv-LV" sz="1600" b="0" i="0" u="none" strike="noStrike" dirty="0">
                        <a:solidFill>
                          <a:srgbClr val="000000"/>
                        </a:solidFill>
                        <a:effectLst/>
                        <a:latin typeface="Franklin Gothic Medium" panose="020B0603020102020204" pitchFamily="34" charset="0"/>
                      </a:endParaRPr>
                    </a:p>
                  </a:txBody>
                  <a:tcPr marL="8007" marR="8007" marT="8007" marB="0" anchor="ctr"/>
                </a:tc>
                <a:tc>
                  <a:txBody>
                    <a:bodyPr/>
                    <a:lstStyle/>
                    <a:p>
                      <a:pPr algn="ctr" rtl="0" fontAlgn="b"/>
                      <a:r>
                        <a:rPr lang="lv-LV" sz="1600" u="none" strike="noStrike" dirty="0">
                          <a:effectLst/>
                        </a:rPr>
                        <a:t>31,04</a:t>
                      </a:r>
                      <a:endParaRPr lang="lv-LV" sz="1600" b="0" i="0" u="none" strike="noStrike" dirty="0">
                        <a:solidFill>
                          <a:srgbClr val="000000"/>
                        </a:solidFill>
                        <a:effectLst/>
                        <a:latin typeface="Franklin Gothic Medium" panose="020B0603020102020204" pitchFamily="34" charset="0"/>
                      </a:endParaRPr>
                    </a:p>
                  </a:txBody>
                  <a:tcPr marL="8007" marR="8007" marT="8007" marB="0" anchor="ctr"/>
                </a:tc>
                <a:tc>
                  <a:txBody>
                    <a:bodyPr/>
                    <a:lstStyle/>
                    <a:p>
                      <a:pPr algn="ctr" rtl="0" fontAlgn="b"/>
                      <a:r>
                        <a:rPr lang="lv-LV" sz="1600" u="none" strike="noStrike">
                          <a:effectLst/>
                        </a:rPr>
                        <a:t>28,57</a:t>
                      </a:r>
                      <a:endParaRPr lang="lv-LV" sz="1600" b="0" i="0" u="none" strike="noStrike">
                        <a:solidFill>
                          <a:srgbClr val="000000"/>
                        </a:solidFill>
                        <a:effectLst/>
                        <a:latin typeface="Franklin Gothic Medium" panose="020B0603020102020204" pitchFamily="34" charset="0"/>
                      </a:endParaRPr>
                    </a:p>
                  </a:txBody>
                  <a:tcPr marL="8007" marR="8007" marT="8007" marB="0" anchor="ctr"/>
                </a:tc>
                <a:tc>
                  <a:txBody>
                    <a:bodyPr/>
                    <a:lstStyle/>
                    <a:p>
                      <a:pPr algn="ctr" rtl="0" fontAlgn="b"/>
                      <a:r>
                        <a:rPr lang="lv-LV" sz="1600" u="none" strike="noStrike">
                          <a:effectLst/>
                        </a:rPr>
                        <a:t>26,64</a:t>
                      </a:r>
                      <a:endParaRPr lang="lv-LV" sz="1600" b="0" i="0" u="none" strike="noStrike">
                        <a:solidFill>
                          <a:srgbClr val="000000"/>
                        </a:solidFill>
                        <a:effectLst/>
                        <a:latin typeface="Franklin Gothic Medium" panose="020B0603020102020204" pitchFamily="34" charset="0"/>
                      </a:endParaRPr>
                    </a:p>
                  </a:txBody>
                  <a:tcPr marL="8007" marR="8007" marT="8007" marB="0" anchor="ctr"/>
                </a:tc>
                <a:tc>
                  <a:txBody>
                    <a:bodyPr/>
                    <a:lstStyle/>
                    <a:p>
                      <a:pPr algn="ctr" rtl="0" fontAlgn="b"/>
                      <a:r>
                        <a:rPr lang="lv-LV" sz="1600" u="none" strike="noStrike">
                          <a:effectLst/>
                        </a:rPr>
                        <a:t>24,82</a:t>
                      </a:r>
                      <a:endParaRPr lang="lv-LV" sz="1600" b="0" i="0" u="none" strike="noStrike">
                        <a:solidFill>
                          <a:srgbClr val="000000"/>
                        </a:solidFill>
                        <a:effectLst/>
                        <a:latin typeface="Franklin Gothic Medium" panose="020B0603020102020204" pitchFamily="34" charset="0"/>
                      </a:endParaRPr>
                    </a:p>
                  </a:txBody>
                  <a:tcPr marL="8007" marR="8007" marT="8007" marB="0" anchor="ctr"/>
                </a:tc>
                <a:tc>
                  <a:txBody>
                    <a:bodyPr/>
                    <a:lstStyle/>
                    <a:p>
                      <a:pPr algn="ctr" rtl="0" fontAlgn="b"/>
                      <a:r>
                        <a:rPr lang="lv-LV" sz="1600" u="none" strike="noStrike">
                          <a:effectLst/>
                        </a:rPr>
                        <a:t>28,45</a:t>
                      </a:r>
                      <a:endParaRPr lang="lv-LV" sz="1600" b="0" i="0" u="none" strike="noStrike">
                        <a:solidFill>
                          <a:srgbClr val="000000"/>
                        </a:solidFill>
                        <a:effectLst/>
                        <a:latin typeface="Franklin Gothic Medium" panose="020B0603020102020204" pitchFamily="34" charset="0"/>
                      </a:endParaRPr>
                    </a:p>
                  </a:txBody>
                  <a:tcPr marL="8007" marR="8007" marT="8007" marB="0" anchor="ctr"/>
                </a:tc>
                <a:tc>
                  <a:txBody>
                    <a:bodyPr/>
                    <a:lstStyle/>
                    <a:p>
                      <a:pPr algn="ctr" rtl="0" fontAlgn="b"/>
                      <a:r>
                        <a:rPr lang="lv-LV" sz="1600" u="none" strike="noStrike">
                          <a:effectLst/>
                        </a:rPr>
                        <a:t>30,35</a:t>
                      </a:r>
                      <a:endParaRPr lang="lv-LV" sz="1600" b="0" i="0" u="none" strike="noStrike">
                        <a:solidFill>
                          <a:srgbClr val="000000"/>
                        </a:solidFill>
                        <a:effectLst/>
                        <a:latin typeface="Franklin Gothic Medium" panose="020B0603020102020204" pitchFamily="34" charset="0"/>
                      </a:endParaRPr>
                    </a:p>
                  </a:txBody>
                  <a:tcPr marL="8007" marR="8007" marT="8007" marB="0" anchor="ctr"/>
                </a:tc>
                <a:tc>
                  <a:txBody>
                    <a:bodyPr/>
                    <a:lstStyle/>
                    <a:p>
                      <a:pPr algn="ctr" rtl="0" fontAlgn="b"/>
                      <a:r>
                        <a:rPr lang="lv-LV" sz="1600" u="none" strike="noStrike">
                          <a:effectLst/>
                        </a:rPr>
                        <a:t>28,8</a:t>
                      </a:r>
                      <a:endParaRPr lang="lv-LV" sz="1600" b="0" i="0" u="none" strike="noStrike">
                        <a:solidFill>
                          <a:srgbClr val="000000"/>
                        </a:solidFill>
                        <a:effectLst/>
                        <a:latin typeface="Franklin Gothic Medium" panose="020B0603020102020204" pitchFamily="34" charset="0"/>
                      </a:endParaRPr>
                    </a:p>
                  </a:txBody>
                  <a:tcPr marL="8007" marR="8007" marT="8007" marB="0" anchor="ctr"/>
                </a:tc>
                <a:tc>
                  <a:txBody>
                    <a:bodyPr/>
                    <a:lstStyle/>
                    <a:p>
                      <a:pPr algn="ctr" rtl="0" fontAlgn="b"/>
                      <a:r>
                        <a:rPr lang="lv-LV" sz="1600" u="none" strike="noStrike">
                          <a:effectLst/>
                        </a:rPr>
                        <a:t>26,21</a:t>
                      </a:r>
                      <a:endParaRPr lang="lv-LV" sz="1600" b="0" i="0" u="none" strike="noStrike">
                        <a:solidFill>
                          <a:srgbClr val="000000"/>
                        </a:solidFill>
                        <a:effectLst/>
                        <a:latin typeface="Franklin Gothic Medium" panose="020B0603020102020204" pitchFamily="34" charset="0"/>
                      </a:endParaRPr>
                    </a:p>
                  </a:txBody>
                  <a:tcPr marL="8007" marR="8007" marT="8007" marB="0" anchor="ctr"/>
                </a:tc>
                <a:tc>
                  <a:txBody>
                    <a:bodyPr/>
                    <a:lstStyle/>
                    <a:p>
                      <a:pPr algn="ctr" rtl="0" fontAlgn="b"/>
                      <a:r>
                        <a:rPr lang="lv-LV" sz="1600" u="none" strike="noStrike">
                          <a:effectLst/>
                        </a:rPr>
                        <a:t>22,57</a:t>
                      </a:r>
                      <a:endParaRPr lang="lv-LV" sz="1600" b="0" i="0" u="none" strike="noStrike">
                        <a:solidFill>
                          <a:srgbClr val="000000"/>
                        </a:solidFill>
                        <a:effectLst/>
                        <a:latin typeface="Franklin Gothic Medium" panose="020B0603020102020204" pitchFamily="34" charset="0"/>
                      </a:endParaRPr>
                    </a:p>
                  </a:txBody>
                  <a:tcPr marL="8007" marR="8007" marT="8007" marB="0" anchor="ctr"/>
                </a:tc>
                <a:tc>
                  <a:txBody>
                    <a:bodyPr/>
                    <a:lstStyle/>
                    <a:p>
                      <a:pPr algn="ctr" rtl="0" fontAlgn="b"/>
                      <a:r>
                        <a:rPr lang="lv-LV" sz="1600" u="none" strike="noStrike">
                          <a:effectLst/>
                        </a:rPr>
                        <a:t>18,81</a:t>
                      </a:r>
                      <a:endParaRPr lang="lv-LV" sz="1600" b="0" i="0" u="none" strike="noStrike">
                        <a:solidFill>
                          <a:srgbClr val="000000"/>
                        </a:solidFill>
                        <a:effectLst/>
                        <a:latin typeface="Franklin Gothic Medium" panose="020B0603020102020204" pitchFamily="34" charset="0"/>
                      </a:endParaRPr>
                    </a:p>
                  </a:txBody>
                  <a:tcPr marL="8007" marR="8007" marT="8007" marB="0" anchor="ctr"/>
                </a:tc>
                <a:tc>
                  <a:txBody>
                    <a:bodyPr/>
                    <a:lstStyle/>
                    <a:p>
                      <a:pPr algn="ctr" rtl="0" fontAlgn="b"/>
                      <a:r>
                        <a:rPr lang="lv-LV" sz="1600" u="none" strike="noStrike">
                          <a:effectLst/>
                        </a:rPr>
                        <a:t>20,04</a:t>
                      </a:r>
                      <a:endParaRPr lang="lv-LV" sz="1600" b="0" i="0" u="none" strike="noStrike">
                        <a:solidFill>
                          <a:srgbClr val="000000"/>
                        </a:solidFill>
                        <a:effectLst/>
                        <a:latin typeface="Franklin Gothic Medium" panose="020B0603020102020204" pitchFamily="34" charset="0"/>
                      </a:endParaRPr>
                    </a:p>
                  </a:txBody>
                  <a:tcPr marL="8007" marR="8007" marT="8007" marB="0" anchor="ctr"/>
                </a:tc>
                <a:extLst>
                  <a:ext uri="{0D108BD9-81ED-4DB2-BD59-A6C34878D82A}">
                    <a16:rowId xmlns:a16="http://schemas.microsoft.com/office/drawing/2014/main" val="2667678454"/>
                  </a:ext>
                </a:extLst>
              </a:tr>
              <a:tr h="208177">
                <a:tc>
                  <a:txBody>
                    <a:bodyPr/>
                    <a:lstStyle/>
                    <a:p>
                      <a:pPr algn="l" rtl="0" fontAlgn="b"/>
                      <a:r>
                        <a:rPr lang="lv-LV" sz="1600" u="none" strike="noStrike">
                          <a:effectLst/>
                        </a:rPr>
                        <a:t>Nodarbināto skaits ostas termināļos</a:t>
                      </a:r>
                      <a:endParaRPr lang="lv-LV" sz="1600" b="0" i="0" u="none" strike="noStrike">
                        <a:solidFill>
                          <a:srgbClr val="000000"/>
                        </a:solidFill>
                        <a:effectLst/>
                        <a:latin typeface="Franklin Gothic Medium" panose="020B0603020102020204" pitchFamily="34" charset="0"/>
                      </a:endParaRPr>
                    </a:p>
                  </a:txBody>
                  <a:tcPr marL="8007" marR="8007" marT="8007" marB="0" anchor="b"/>
                </a:tc>
                <a:tc>
                  <a:txBody>
                    <a:bodyPr/>
                    <a:lstStyle/>
                    <a:p>
                      <a:pPr algn="ctr" rtl="0" fontAlgn="b"/>
                      <a:r>
                        <a:rPr lang="lv-LV" sz="1600" u="none" strike="noStrike">
                          <a:effectLst/>
                        </a:rPr>
                        <a:t>2621</a:t>
                      </a:r>
                      <a:endParaRPr lang="lv-LV" sz="1600" b="0" i="0" u="none" strike="noStrike">
                        <a:solidFill>
                          <a:srgbClr val="000000"/>
                        </a:solidFill>
                        <a:effectLst/>
                        <a:latin typeface="Franklin Gothic Medium" panose="020B0603020102020204" pitchFamily="34" charset="0"/>
                      </a:endParaRPr>
                    </a:p>
                  </a:txBody>
                  <a:tcPr marL="8007" marR="8007" marT="8007" marB="0" anchor="ctr"/>
                </a:tc>
                <a:tc>
                  <a:txBody>
                    <a:bodyPr/>
                    <a:lstStyle/>
                    <a:p>
                      <a:pPr algn="ctr" rtl="0" fontAlgn="b"/>
                      <a:r>
                        <a:rPr lang="lv-LV" sz="1600" u="none" strike="noStrike">
                          <a:effectLst/>
                        </a:rPr>
                        <a:t>2518</a:t>
                      </a:r>
                      <a:endParaRPr lang="lv-LV" sz="1600" b="0" i="0" u="none" strike="noStrike">
                        <a:solidFill>
                          <a:srgbClr val="000000"/>
                        </a:solidFill>
                        <a:effectLst/>
                        <a:latin typeface="Franklin Gothic Medium" panose="020B0603020102020204" pitchFamily="34" charset="0"/>
                      </a:endParaRPr>
                    </a:p>
                  </a:txBody>
                  <a:tcPr marL="8007" marR="8007" marT="8007" marB="0" anchor="ctr"/>
                </a:tc>
                <a:tc>
                  <a:txBody>
                    <a:bodyPr/>
                    <a:lstStyle/>
                    <a:p>
                      <a:pPr algn="ctr" rtl="0" fontAlgn="b"/>
                      <a:r>
                        <a:rPr lang="lv-LV" sz="1600" u="none" strike="noStrike">
                          <a:effectLst/>
                        </a:rPr>
                        <a:t>2494</a:t>
                      </a:r>
                      <a:endParaRPr lang="lv-LV" sz="1600" b="0" i="0" u="none" strike="noStrike">
                        <a:solidFill>
                          <a:srgbClr val="000000"/>
                        </a:solidFill>
                        <a:effectLst/>
                        <a:latin typeface="Franklin Gothic Medium" panose="020B0603020102020204" pitchFamily="34" charset="0"/>
                      </a:endParaRPr>
                    </a:p>
                  </a:txBody>
                  <a:tcPr marL="8007" marR="8007" marT="8007" marB="0" anchor="ctr"/>
                </a:tc>
                <a:tc>
                  <a:txBody>
                    <a:bodyPr/>
                    <a:lstStyle/>
                    <a:p>
                      <a:pPr algn="ctr" rtl="0" fontAlgn="b"/>
                      <a:r>
                        <a:rPr lang="lv-LV" sz="1600" u="none" strike="noStrike" dirty="0">
                          <a:effectLst/>
                        </a:rPr>
                        <a:t>2299</a:t>
                      </a:r>
                      <a:endParaRPr lang="lv-LV" sz="1600" b="0" i="0" u="none" strike="noStrike" dirty="0">
                        <a:solidFill>
                          <a:srgbClr val="000000"/>
                        </a:solidFill>
                        <a:effectLst/>
                        <a:latin typeface="Franklin Gothic Medium" panose="020B0603020102020204" pitchFamily="34" charset="0"/>
                      </a:endParaRPr>
                    </a:p>
                  </a:txBody>
                  <a:tcPr marL="8007" marR="8007" marT="8007" marB="0" anchor="ctr"/>
                </a:tc>
                <a:tc>
                  <a:txBody>
                    <a:bodyPr/>
                    <a:lstStyle/>
                    <a:p>
                      <a:pPr algn="ctr" rtl="0" fontAlgn="b"/>
                      <a:r>
                        <a:rPr lang="lv-LV" sz="1600" u="none" strike="noStrike" dirty="0">
                          <a:effectLst/>
                        </a:rPr>
                        <a:t>2032</a:t>
                      </a:r>
                      <a:endParaRPr lang="lv-LV" sz="1600" b="0" i="0" u="none" strike="noStrike" dirty="0">
                        <a:solidFill>
                          <a:srgbClr val="000000"/>
                        </a:solidFill>
                        <a:effectLst/>
                        <a:latin typeface="Franklin Gothic Medium" panose="020B0603020102020204" pitchFamily="34" charset="0"/>
                      </a:endParaRPr>
                    </a:p>
                  </a:txBody>
                  <a:tcPr marL="8007" marR="8007" marT="8007" marB="0" anchor="ctr"/>
                </a:tc>
                <a:tc>
                  <a:txBody>
                    <a:bodyPr/>
                    <a:lstStyle/>
                    <a:p>
                      <a:pPr algn="ctr" rtl="0" fontAlgn="b"/>
                      <a:r>
                        <a:rPr lang="lv-LV" sz="1600" u="none" strike="noStrike" dirty="0">
                          <a:effectLst/>
                        </a:rPr>
                        <a:t>1899</a:t>
                      </a:r>
                      <a:endParaRPr lang="lv-LV" sz="1600" b="0" i="0" u="none" strike="noStrike" dirty="0">
                        <a:solidFill>
                          <a:srgbClr val="000000"/>
                        </a:solidFill>
                        <a:effectLst/>
                        <a:latin typeface="Franklin Gothic Medium" panose="020B0603020102020204" pitchFamily="34" charset="0"/>
                      </a:endParaRPr>
                    </a:p>
                  </a:txBody>
                  <a:tcPr marL="8007" marR="8007" marT="8007" marB="0" anchor="ctr"/>
                </a:tc>
                <a:tc>
                  <a:txBody>
                    <a:bodyPr/>
                    <a:lstStyle/>
                    <a:p>
                      <a:pPr algn="ctr" rtl="0" fontAlgn="b"/>
                      <a:r>
                        <a:rPr lang="lv-LV" sz="1600" u="none" strike="noStrike" dirty="0">
                          <a:effectLst/>
                        </a:rPr>
                        <a:t>1926</a:t>
                      </a:r>
                      <a:endParaRPr lang="lv-LV" sz="1600" b="0" i="0" u="none" strike="noStrike" dirty="0">
                        <a:solidFill>
                          <a:srgbClr val="000000"/>
                        </a:solidFill>
                        <a:effectLst/>
                        <a:latin typeface="Franklin Gothic Medium" panose="020B0603020102020204" pitchFamily="34" charset="0"/>
                      </a:endParaRPr>
                    </a:p>
                  </a:txBody>
                  <a:tcPr marL="8007" marR="8007" marT="8007" marB="0" anchor="ctr"/>
                </a:tc>
                <a:tc>
                  <a:txBody>
                    <a:bodyPr/>
                    <a:lstStyle/>
                    <a:p>
                      <a:pPr algn="ctr" rtl="0" fontAlgn="b"/>
                      <a:r>
                        <a:rPr lang="lv-LV" sz="1600" u="none" strike="noStrike" dirty="0">
                          <a:effectLst/>
                        </a:rPr>
                        <a:t>1876</a:t>
                      </a:r>
                      <a:endParaRPr lang="lv-LV" sz="1600" b="0" i="0" u="none" strike="noStrike" dirty="0">
                        <a:solidFill>
                          <a:srgbClr val="000000"/>
                        </a:solidFill>
                        <a:effectLst/>
                        <a:latin typeface="Franklin Gothic Medium" panose="020B0603020102020204" pitchFamily="34" charset="0"/>
                      </a:endParaRPr>
                    </a:p>
                  </a:txBody>
                  <a:tcPr marL="8007" marR="8007" marT="8007" marB="0" anchor="ctr"/>
                </a:tc>
                <a:tc>
                  <a:txBody>
                    <a:bodyPr/>
                    <a:lstStyle/>
                    <a:p>
                      <a:pPr algn="ctr" rtl="0" fontAlgn="b"/>
                      <a:r>
                        <a:rPr lang="lv-LV" sz="1600" u="none" strike="noStrike" dirty="0">
                          <a:effectLst/>
                        </a:rPr>
                        <a:t>1822</a:t>
                      </a:r>
                      <a:endParaRPr lang="lv-LV" sz="1600" b="0" i="0" u="none" strike="noStrike" dirty="0">
                        <a:solidFill>
                          <a:srgbClr val="000000"/>
                        </a:solidFill>
                        <a:effectLst/>
                        <a:latin typeface="Franklin Gothic Medium" panose="020B0603020102020204" pitchFamily="34" charset="0"/>
                      </a:endParaRPr>
                    </a:p>
                  </a:txBody>
                  <a:tcPr marL="8007" marR="8007" marT="8007" marB="0" anchor="ctr"/>
                </a:tc>
                <a:tc>
                  <a:txBody>
                    <a:bodyPr/>
                    <a:lstStyle/>
                    <a:p>
                      <a:pPr algn="ctr" rtl="0" fontAlgn="b"/>
                      <a:r>
                        <a:rPr lang="lv-LV" sz="1600" u="none" strike="noStrike" dirty="0">
                          <a:effectLst/>
                        </a:rPr>
                        <a:t>1742</a:t>
                      </a:r>
                      <a:endParaRPr lang="lv-LV" sz="1600" b="0" i="0" u="none" strike="noStrike" dirty="0">
                        <a:solidFill>
                          <a:srgbClr val="000000"/>
                        </a:solidFill>
                        <a:effectLst/>
                        <a:latin typeface="Franklin Gothic Medium" panose="020B0603020102020204" pitchFamily="34" charset="0"/>
                      </a:endParaRPr>
                    </a:p>
                  </a:txBody>
                  <a:tcPr marL="8007" marR="8007" marT="8007" marB="0" anchor="ctr"/>
                </a:tc>
                <a:tc>
                  <a:txBody>
                    <a:bodyPr/>
                    <a:lstStyle/>
                    <a:p>
                      <a:pPr algn="ctr" rtl="0" fontAlgn="b"/>
                      <a:r>
                        <a:rPr lang="lv-LV" sz="1600" u="none" strike="noStrike" dirty="0">
                          <a:effectLst/>
                        </a:rPr>
                        <a:t>1608</a:t>
                      </a:r>
                      <a:endParaRPr lang="lv-LV" sz="1600" b="0" i="0" u="none" strike="noStrike" dirty="0">
                        <a:solidFill>
                          <a:srgbClr val="000000"/>
                        </a:solidFill>
                        <a:effectLst/>
                        <a:latin typeface="Franklin Gothic Medium" panose="020B0603020102020204" pitchFamily="34" charset="0"/>
                      </a:endParaRPr>
                    </a:p>
                  </a:txBody>
                  <a:tcPr marL="8007" marR="8007" marT="8007" marB="0" anchor="ctr"/>
                </a:tc>
                <a:tc>
                  <a:txBody>
                    <a:bodyPr/>
                    <a:lstStyle/>
                    <a:p>
                      <a:pPr algn="ctr" rtl="0" fontAlgn="b"/>
                      <a:r>
                        <a:rPr lang="lv-LV" sz="1600" u="none" strike="noStrike" dirty="0">
                          <a:effectLst/>
                        </a:rPr>
                        <a:t>1507</a:t>
                      </a:r>
                      <a:endParaRPr lang="lv-LV" sz="1600" b="0" i="0" u="none" strike="noStrike" dirty="0">
                        <a:solidFill>
                          <a:srgbClr val="000000"/>
                        </a:solidFill>
                        <a:effectLst/>
                        <a:latin typeface="Franklin Gothic Medium" panose="020B0603020102020204" pitchFamily="34" charset="0"/>
                      </a:endParaRPr>
                    </a:p>
                  </a:txBody>
                  <a:tcPr marL="8007" marR="8007" marT="8007" marB="0" anchor="ctr"/>
                </a:tc>
                <a:tc>
                  <a:txBody>
                    <a:bodyPr/>
                    <a:lstStyle/>
                    <a:p>
                      <a:pPr algn="ctr" rtl="0" fontAlgn="b"/>
                      <a:r>
                        <a:rPr lang="lv-LV" sz="1600" u="none" strike="noStrike">
                          <a:effectLst/>
                        </a:rPr>
                        <a:t>1334</a:t>
                      </a:r>
                      <a:endParaRPr lang="lv-LV" sz="1600" b="0" i="0" u="none" strike="noStrike">
                        <a:solidFill>
                          <a:srgbClr val="000000"/>
                        </a:solidFill>
                        <a:effectLst/>
                        <a:latin typeface="Franklin Gothic Medium" panose="020B0603020102020204" pitchFamily="34" charset="0"/>
                      </a:endParaRPr>
                    </a:p>
                  </a:txBody>
                  <a:tcPr marL="8007" marR="8007" marT="8007" marB="0" anchor="ctr"/>
                </a:tc>
                <a:extLst>
                  <a:ext uri="{0D108BD9-81ED-4DB2-BD59-A6C34878D82A}">
                    <a16:rowId xmlns:a16="http://schemas.microsoft.com/office/drawing/2014/main" val="2007034214"/>
                  </a:ext>
                </a:extLst>
              </a:tr>
              <a:tr h="208177">
                <a:tc>
                  <a:txBody>
                    <a:bodyPr/>
                    <a:lstStyle/>
                    <a:p>
                      <a:pPr algn="l" rtl="0" fontAlgn="b"/>
                      <a:r>
                        <a:rPr lang="lv-LV" sz="1600" u="none" strike="noStrike" dirty="0">
                          <a:effectLst/>
                        </a:rPr>
                        <a:t>Pārkrautās tonnas (tūkst.) uz vienu nodarbināto </a:t>
                      </a:r>
                      <a:endParaRPr lang="lv-LV" sz="1600" b="0" i="0" u="none" strike="noStrike" dirty="0">
                        <a:solidFill>
                          <a:srgbClr val="000000"/>
                        </a:solidFill>
                        <a:effectLst/>
                        <a:latin typeface="Franklin Gothic Medium" panose="020B0603020102020204" pitchFamily="34" charset="0"/>
                      </a:endParaRPr>
                    </a:p>
                  </a:txBody>
                  <a:tcPr marL="8007" marR="8007" marT="8007" marB="0" anchor="b"/>
                </a:tc>
                <a:tc>
                  <a:txBody>
                    <a:bodyPr/>
                    <a:lstStyle/>
                    <a:p>
                      <a:pPr algn="ctr" rtl="0" fontAlgn="b"/>
                      <a:r>
                        <a:rPr lang="lv-LV" sz="1600" u="none" strike="noStrike">
                          <a:effectLst/>
                        </a:rPr>
                        <a:t>11,39</a:t>
                      </a:r>
                      <a:endParaRPr lang="lv-LV" sz="1600" b="0" i="0" u="none" strike="noStrike">
                        <a:solidFill>
                          <a:srgbClr val="000000"/>
                        </a:solidFill>
                        <a:effectLst/>
                        <a:latin typeface="Franklin Gothic Medium" panose="020B0603020102020204" pitchFamily="34" charset="0"/>
                      </a:endParaRPr>
                    </a:p>
                  </a:txBody>
                  <a:tcPr marL="8007" marR="8007" marT="8007" marB="0" anchor="ctr"/>
                </a:tc>
                <a:tc>
                  <a:txBody>
                    <a:bodyPr/>
                    <a:lstStyle/>
                    <a:p>
                      <a:pPr algn="ctr" rtl="0" fontAlgn="b"/>
                      <a:r>
                        <a:rPr lang="lv-LV" sz="1600" u="none" strike="noStrike">
                          <a:effectLst/>
                        </a:rPr>
                        <a:t>11,54</a:t>
                      </a:r>
                      <a:endParaRPr lang="lv-LV" sz="1600" b="0" i="0" u="none" strike="noStrike">
                        <a:solidFill>
                          <a:srgbClr val="000000"/>
                        </a:solidFill>
                        <a:effectLst/>
                        <a:latin typeface="Franklin Gothic Medium" panose="020B0603020102020204" pitchFamily="34" charset="0"/>
                      </a:endParaRPr>
                    </a:p>
                  </a:txBody>
                  <a:tcPr marL="8007" marR="8007" marT="8007" marB="0" anchor="ctr"/>
                </a:tc>
                <a:tc>
                  <a:txBody>
                    <a:bodyPr/>
                    <a:lstStyle/>
                    <a:p>
                      <a:pPr algn="ctr" rtl="0" fontAlgn="b"/>
                      <a:r>
                        <a:rPr lang="lv-LV" sz="1600" u="none" strike="noStrike">
                          <a:effectLst/>
                        </a:rPr>
                        <a:t>12,45</a:t>
                      </a:r>
                      <a:endParaRPr lang="lv-LV" sz="1600" b="0" i="0" u="none" strike="noStrike">
                        <a:solidFill>
                          <a:srgbClr val="000000"/>
                        </a:solidFill>
                        <a:effectLst/>
                        <a:latin typeface="Franklin Gothic Medium" panose="020B0603020102020204" pitchFamily="34" charset="0"/>
                      </a:endParaRPr>
                    </a:p>
                  </a:txBody>
                  <a:tcPr marL="8007" marR="8007" marT="8007" marB="0" anchor="ctr"/>
                </a:tc>
                <a:tc>
                  <a:txBody>
                    <a:bodyPr/>
                    <a:lstStyle/>
                    <a:p>
                      <a:pPr algn="ctr" rtl="0" fontAlgn="b"/>
                      <a:r>
                        <a:rPr lang="lv-LV" sz="1600" u="none" strike="noStrike">
                          <a:effectLst/>
                        </a:rPr>
                        <a:t>12,43</a:t>
                      </a:r>
                      <a:endParaRPr lang="lv-LV" sz="1600" b="0" i="0" u="none" strike="noStrike">
                        <a:solidFill>
                          <a:srgbClr val="000000"/>
                        </a:solidFill>
                        <a:effectLst/>
                        <a:latin typeface="Franklin Gothic Medium" panose="020B0603020102020204" pitchFamily="34" charset="0"/>
                      </a:endParaRPr>
                    </a:p>
                  </a:txBody>
                  <a:tcPr marL="8007" marR="8007" marT="8007" marB="0" anchor="ctr"/>
                </a:tc>
                <a:tc>
                  <a:txBody>
                    <a:bodyPr/>
                    <a:lstStyle/>
                    <a:p>
                      <a:pPr algn="ctr" rtl="0" fontAlgn="b"/>
                      <a:r>
                        <a:rPr lang="lv-LV" sz="1600" u="none" strike="noStrike">
                          <a:effectLst/>
                        </a:rPr>
                        <a:t>13,11</a:t>
                      </a:r>
                      <a:endParaRPr lang="lv-LV" sz="1600" b="0" i="0" u="none" strike="noStrike">
                        <a:solidFill>
                          <a:srgbClr val="000000"/>
                        </a:solidFill>
                        <a:effectLst/>
                        <a:latin typeface="Franklin Gothic Medium" panose="020B0603020102020204" pitchFamily="34" charset="0"/>
                      </a:endParaRPr>
                    </a:p>
                  </a:txBody>
                  <a:tcPr marL="8007" marR="8007" marT="8007" marB="0" anchor="ctr"/>
                </a:tc>
                <a:tc>
                  <a:txBody>
                    <a:bodyPr/>
                    <a:lstStyle/>
                    <a:p>
                      <a:pPr algn="ctr" rtl="0" fontAlgn="b"/>
                      <a:r>
                        <a:rPr lang="lv-LV" sz="1600" u="none" strike="noStrike">
                          <a:effectLst/>
                        </a:rPr>
                        <a:t>13,07</a:t>
                      </a:r>
                      <a:endParaRPr lang="lv-LV" sz="1600" b="0" i="0" u="none" strike="noStrike">
                        <a:solidFill>
                          <a:srgbClr val="000000"/>
                        </a:solidFill>
                        <a:effectLst/>
                        <a:latin typeface="Franklin Gothic Medium" panose="020B0603020102020204" pitchFamily="34" charset="0"/>
                      </a:endParaRPr>
                    </a:p>
                  </a:txBody>
                  <a:tcPr marL="8007" marR="8007" marT="8007" marB="0" anchor="ctr"/>
                </a:tc>
                <a:tc>
                  <a:txBody>
                    <a:bodyPr/>
                    <a:lstStyle/>
                    <a:p>
                      <a:pPr algn="ctr" rtl="0" fontAlgn="b"/>
                      <a:r>
                        <a:rPr lang="lv-LV" sz="1600" u="none" strike="noStrike">
                          <a:effectLst/>
                        </a:rPr>
                        <a:t>14,77</a:t>
                      </a:r>
                      <a:endParaRPr lang="lv-LV" sz="1600" b="0" i="0" u="none" strike="noStrike">
                        <a:solidFill>
                          <a:srgbClr val="000000"/>
                        </a:solidFill>
                        <a:effectLst/>
                        <a:latin typeface="Franklin Gothic Medium" panose="020B0603020102020204" pitchFamily="34" charset="0"/>
                      </a:endParaRPr>
                    </a:p>
                  </a:txBody>
                  <a:tcPr marL="8007" marR="8007" marT="8007" marB="0" anchor="ctr"/>
                </a:tc>
                <a:tc>
                  <a:txBody>
                    <a:bodyPr/>
                    <a:lstStyle/>
                    <a:p>
                      <a:pPr algn="ctr" rtl="0" fontAlgn="b"/>
                      <a:r>
                        <a:rPr lang="lv-LV" sz="1600" u="none" strike="noStrike">
                          <a:effectLst/>
                        </a:rPr>
                        <a:t>16,18</a:t>
                      </a:r>
                      <a:endParaRPr lang="lv-LV" sz="1600" b="0" i="0" u="none" strike="noStrike">
                        <a:solidFill>
                          <a:srgbClr val="000000"/>
                        </a:solidFill>
                        <a:effectLst/>
                        <a:latin typeface="Franklin Gothic Medium" panose="020B0603020102020204" pitchFamily="34" charset="0"/>
                      </a:endParaRPr>
                    </a:p>
                  </a:txBody>
                  <a:tcPr marL="8007" marR="8007" marT="8007" marB="0" anchor="ctr"/>
                </a:tc>
                <a:tc>
                  <a:txBody>
                    <a:bodyPr/>
                    <a:lstStyle/>
                    <a:p>
                      <a:pPr algn="ctr" rtl="0" fontAlgn="b"/>
                      <a:r>
                        <a:rPr lang="lv-LV" sz="1600" u="none" strike="noStrike">
                          <a:effectLst/>
                        </a:rPr>
                        <a:t>15,81</a:t>
                      </a:r>
                      <a:endParaRPr lang="lv-LV" sz="1600" b="0" i="0" u="none" strike="noStrike">
                        <a:solidFill>
                          <a:srgbClr val="000000"/>
                        </a:solidFill>
                        <a:effectLst/>
                        <a:latin typeface="Franklin Gothic Medium" panose="020B0603020102020204" pitchFamily="34" charset="0"/>
                      </a:endParaRPr>
                    </a:p>
                  </a:txBody>
                  <a:tcPr marL="8007" marR="8007" marT="8007" marB="0" anchor="ctr"/>
                </a:tc>
                <a:tc>
                  <a:txBody>
                    <a:bodyPr/>
                    <a:lstStyle/>
                    <a:p>
                      <a:pPr algn="ctr" rtl="0" fontAlgn="b"/>
                      <a:r>
                        <a:rPr lang="lv-LV" sz="1600" u="none" strike="noStrike">
                          <a:effectLst/>
                        </a:rPr>
                        <a:t>15,05</a:t>
                      </a:r>
                      <a:endParaRPr lang="lv-LV" sz="1600" b="0" i="0" u="none" strike="noStrike">
                        <a:solidFill>
                          <a:srgbClr val="000000"/>
                        </a:solidFill>
                        <a:effectLst/>
                        <a:latin typeface="Franklin Gothic Medium" panose="020B0603020102020204" pitchFamily="34" charset="0"/>
                      </a:endParaRPr>
                    </a:p>
                  </a:txBody>
                  <a:tcPr marL="8007" marR="8007" marT="8007" marB="0" anchor="ctr"/>
                </a:tc>
                <a:tc>
                  <a:txBody>
                    <a:bodyPr/>
                    <a:lstStyle/>
                    <a:p>
                      <a:pPr algn="ctr" rtl="0" fontAlgn="b"/>
                      <a:r>
                        <a:rPr lang="lv-LV" sz="1600" u="none" strike="noStrike" dirty="0">
                          <a:effectLst/>
                        </a:rPr>
                        <a:t>14,04</a:t>
                      </a:r>
                      <a:endParaRPr lang="lv-LV" sz="1600" b="0" i="0" u="none" strike="noStrike" dirty="0">
                        <a:solidFill>
                          <a:srgbClr val="000000"/>
                        </a:solidFill>
                        <a:effectLst/>
                        <a:latin typeface="Franklin Gothic Medium" panose="020B0603020102020204" pitchFamily="34" charset="0"/>
                      </a:endParaRPr>
                    </a:p>
                  </a:txBody>
                  <a:tcPr marL="8007" marR="8007" marT="8007" marB="0" anchor="ctr"/>
                </a:tc>
                <a:tc>
                  <a:txBody>
                    <a:bodyPr/>
                    <a:lstStyle/>
                    <a:p>
                      <a:pPr algn="ctr" rtl="0" fontAlgn="b"/>
                      <a:r>
                        <a:rPr lang="lv-LV" sz="1600" u="none" strike="noStrike" dirty="0">
                          <a:effectLst/>
                        </a:rPr>
                        <a:t>12,48</a:t>
                      </a:r>
                      <a:endParaRPr lang="lv-LV" sz="1600" b="0" i="0" u="none" strike="noStrike" dirty="0">
                        <a:solidFill>
                          <a:srgbClr val="000000"/>
                        </a:solidFill>
                        <a:effectLst/>
                        <a:latin typeface="Franklin Gothic Medium" panose="020B0603020102020204" pitchFamily="34" charset="0"/>
                      </a:endParaRPr>
                    </a:p>
                  </a:txBody>
                  <a:tcPr marL="8007" marR="8007" marT="8007" marB="0" anchor="ctr"/>
                </a:tc>
                <a:tc>
                  <a:txBody>
                    <a:bodyPr/>
                    <a:lstStyle/>
                    <a:p>
                      <a:pPr algn="ctr" rtl="0" fontAlgn="b"/>
                      <a:r>
                        <a:rPr lang="lv-LV" sz="1600" u="none" strike="noStrike" dirty="0">
                          <a:effectLst/>
                        </a:rPr>
                        <a:t>15,02</a:t>
                      </a:r>
                      <a:endParaRPr lang="lv-LV" sz="1600" b="0" i="0" u="none" strike="noStrike" dirty="0">
                        <a:solidFill>
                          <a:srgbClr val="000000"/>
                        </a:solidFill>
                        <a:effectLst/>
                        <a:latin typeface="Franklin Gothic Medium" panose="020B0603020102020204" pitchFamily="34" charset="0"/>
                      </a:endParaRPr>
                    </a:p>
                  </a:txBody>
                  <a:tcPr marL="8007" marR="8007" marT="8007" marB="0" anchor="ctr"/>
                </a:tc>
                <a:extLst>
                  <a:ext uri="{0D108BD9-81ED-4DB2-BD59-A6C34878D82A}">
                    <a16:rowId xmlns:a16="http://schemas.microsoft.com/office/drawing/2014/main" val="510158433"/>
                  </a:ext>
                </a:extLst>
              </a:tr>
            </a:tbl>
          </a:graphicData>
        </a:graphic>
      </p:graphicFrame>
    </p:spTree>
    <p:extLst>
      <p:ext uri="{BB962C8B-B14F-4D97-AF65-F5344CB8AC3E}">
        <p14:creationId xmlns:p14="http://schemas.microsoft.com/office/powerpoint/2010/main" val="375703341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09340A5-E9A9-484C-8B88-4762521D1F6D}"/>
              </a:ext>
            </a:extLst>
          </p:cNvPr>
          <p:cNvSpPr txBox="1">
            <a:spLocks/>
          </p:cNvSpPr>
          <p:nvPr/>
        </p:nvSpPr>
        <p:spPr>
          <a:xfrm>
            <a:off x="1121931" y="2424002"/>
            <a:ext cx="9354480" cy="1864566"/>
          </a:xfrm>
          <a:prstGeom prst="rect">
            <a:avLst/>
          </a:prstGeom>
          <a:noFill/>
          <a:ln>
            <a:noFill/>
          </a:ln>
        </p:spPr>
        <p:txBody>
          <a:bodyPr vert="horz" wrap="square" lIns="91440" tIns="45720" rIns="91440" bIns="45720" anchor="ctr" anchorCtr="0" compatLnSpc="1">
            <a:normAutofit fontScale="77500" lnSpcReduction="20000"/>
          </a:bodyPr>
          <a:lstStyle>
            <a:lvl1pPr marL="0" marR="0" lvl="0" indent="0" algn="l" defTabSz="914400" rtl="0" eaLnBrk="1" fontAlgn="auto" hangingPunct="1">
              <a:lnSpc>
                <a:spcPct val="90000"/>
              </a:lnSpc>
              <a:spcBef>
                <a:spcPts val="0"/>
              </a:spcBef>
              <a:spcAft>
                <a:spcPts val="0"/>
              </a:spcAft>
              <a:buNone/>
              <a:tabLst/>
              <a:defRPr lang="lv-LV" sz="5000" b="0" i="0" u="none" strike="noStrike" kern="1200" cap="none" spc="0" baseline="0">
                <a:solidFill>
                  <a:srgbClr val="0676B8"/>
                </a:solidFill>
                <a:uFillTx/>
                <a:latin typeface="Franklin Gothic Demi"/>
              </a:defRPr>
            </a:lvl1pPr>
          </a:lstStyle>
          <a:p>
            <a:pPr algn="ctr">
              <a:lnSpc>
                <a:spcPct val="120000"/>
              </a:lnSpc>
            </a:pPr>
            <a:r>
              <a:rPr lang="lv-LV" sz="4000" dirty="0"/>
              <a:t>Ostā jārada pievienotā vērtība, kas veicina vietējās kravu bāzes attīstību ar pozitīvu ietekmi uz kravu pieaugumu un, visbūtiskāk, nodarbinātību.</a:t>
            </a:r>
          </a:p>
        </p:txBody>
      </p:sp>
    </p:spTree>
    <p:extLst>
      <p:ext uri="{BB962C8B-B14F-4D97-AF65-F5344CB8AC3E}">
        <p14:creationId xmlns:p14="http://schemas.microsoft.com/office/powerpoint/2010/main" val="51595777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4828" y="229963"/>
            <a:ext cx="10515600" cy="1325559"/>
          </a:xfrm>
        </p:spPr>
        <p:txBody>
          <a:bodyPr>
            <a:noAutofit/>
          </a:bodyPr>
          <a:lstStyle/>
          <a:p>
            <a:pPr algn="ctr"/>
            <a:r>
              <a:rPr lang="lv-LV" sz="3600" dirty="0">
                <a:solidFill>
                  <a:schemeClr val="accent1">
                    <a:lumMod val="75000"/>
                  </a:schemeClr>
                </a:solidFill>
                <a:ea typeface="+mn-ea"/>
                <a:cs typeface="+mn-cs"/>
              </a:rPr>
              <a:t>Darba vietas ostas termināļos un rūpnieciskajā sektorā Ventspilī </a:t>
            </a:r>
            <a:r>
              <a:rPr lang="en-US" sz="3600" dirty="0">
                <a:solidFill>
                  <a:schemeClr val="accent1">
                    <a:lumMod val="75000"/>
                  </a:schemeClr>
                </a:solidFill>
                <a:ea typeface="+mn-ea"/>
                <a:cs typeface="+mn-cs"/>
              </a:rPr>
              <a:t>2002</a:t>
            </a:r>
            <a:r>
              <a:rPr lang="lv-LV" sz="3600" dirty="0">
                <a:solidFill>
                  <a:schemeClr val="accent1">
                    <a:lumMod val="75000"/>
                  </a:schemeClr>
                </a:solidFill>
                <a:ea typeface="+mn-ea"/>
                <a:cs typeface="+mn-cs"/>
              </a:rPr>
              <a:t>.</a:t>
            </a:r>
            <a:r>
              <a:rPr lang="en-US" sz="3600" dirty="0">
                <a:solidFill>
                  <a:schemeClr val="accent1">
                    <a:lumMod val="75000"/>
                  </a:schemeClr>
                </a:solidFill>
                <a:ea typeface="+mn-ea"/>
                <a:cs typeface="+mn-cs"/>
              </a:rPr>
              <a:t> </a:t>
            </a:r>
            <a:r>
              <a:rPr lang="lv-LV" sz="3600" dirty="0">
                <a:solidFill>
                  <a:schemeClr val="accent1">
                    <a:lumMod val="75000"/>
                  </a:schemeClr>
                </a:solidFill>
                <a:ea typeface="+mn-ea"/>
                <a:cs typeface="+mn-cs"/>
              </a:rPr>
              <a:t>- 2</a:t>
            </a:r>
            <a:r>
              <a:rPr lang="en-US" sz="3600" dirty="0">
                <a:solidFill>
                  <a:schemeClr val="accent1">
                    <a:lumMod val="75000"/>
                  </a:schemeClr>
                </a:solidFill>
                <a:ea typeface="+mn-ea"/>
                <a:cs typeface="+mn-cs"/>
              </a:rPr>
              <a:t>017.</a:t>
            </a:r>
            <a:r>
              <a:rPr lang="lv-LV" sz="3600" dirty="0">
                <a:solidFill>
                  <a:schemeClr val="accent1">
                    <a:lumMod val="75000"/>
                  </a:schemeClr>
                </a:solidFill>
                <a:ea typeface="+mn-ea"/>
                <a:cs typeface="+mn-cs"/>
              </a:rPr>
              <a:t>g.</a:t>
            </a:r>
            <a:endParaRPr lang="en-US" sz="3600" dirty="0">
              <a:solidFill>
                <a:schemeClr val="accent1">
                  <a:lumMod val="75000"/>
                </a:schemeClr>
              </a:solidFill>
              <a:ea typeface="+mn-ea"/>
              <a:cs typeface="+mn-cs"/>
            </a:endParaRPr>
          </a:p>
        </p:txBody>
      </p:sp>
      <p:sp>
        <p:nvSpPr>
          <p:cNvPr id="3" name="TextBox 2"/>
          <p:cNvSpPr txBox="1"/>
          <p:nvPr/>
        </p:nvSpPr>
        <p:spPr>
          <a:xfrm>
            <a:off x="3352800" y="4010025"/>
            <a:ext cx="695325" cy="369332"/>
          </a:xfrm>
          <a:prstGeom prst="rect">
            <a:avLst/>
          </a:prstGeom>
          <a:noFill/>
        </p:spPr>
        <p:txBody>
          <a:bodyPr wrap="square" rtlCol="0">
            <a:spAutoFit/>
          </a:bodyPr>
          <a:lstStyle/>
          <a:p>
            <a:endParaRPr lang="lv-LV" dirty="0"/>
          </a:p>
        </p:txBody>
      </p:sp>
      <p:sp>
        <p:nvSpPr>
          <p:cNvPr id="13" name="Title 1">
            <a:extLst>
              <a:ext uri="{FF2B5EF4-FFF2-40B4-BE49-F238E27FC236}">
                <a16:creationId xmlns:a16="http://schemas.microsoft.com/office/drawing/2014/main" id="{01BEDCD6-CA8B-4FEB-BC5F-AADD813754A7}"/>
              </a:ext>
            </a:extLst>
          </p:cNvPr>
          <p:cNvSpPr txBox="1">
            <a:spLocks/>
          </p:cNvSpPr>
          <p:nvPr/>
        </p:nvSpPr>
        <p:spPr>
          <a:xfrm>
            <a:off x="3791043" y="1713050"/>
            <a:ext cx="5536132" cy="616510"/>
          </a:xfrm>
          <a:prstGeom prst="rect">
            <a:avLst/>
          </a:prstGeom>
          <a:noFill/>
          <a:ln>
            <a:noFill/>
          </a:ln>
        </p:spPr>
        <p:txBody>
          <a:bodyPr vert="horz" wrap="square" lIns="91440" tIns="45720" rIns="91440" bIns="45720" anchor="ctr" anchorCtr="0" compatLnSpc="1">
            <a:noAutofit/>
          </a:bodyPr>
          <a:lstStyle>
            <a:lvl1pPr marL="0" marR="0" lvl="0" indent="0" algn="l" defTabSz="914400" rtl="0" eaLnBrk="1" fontAlgn="auto" hangingPunct="1">
              <a:lnSpc>
                <a:spcPct val="90000"/>
              </a:lnSpc>
              <a:spcBef>
                <a:spcPts val="0"/>
              </a:spcBef>
              <a:spcAft>
                <a:spcPts val="0"/>
              </a:spcAft>
              <a:buNone/>
              <a:tabLst/>
              <a:defRPr lang="lv-LV" sz="5000" b="0" i="0" u="none" strike="noStrike" kern="1200" cap="none" spc="0" baseline="0">
                <a:solidFill>
                  <a:srgbClr val="0676B8"/>
                </a:solidFill>
                <a:uFillTx/>
                <a:latin typeface="Franklin Gothic Demi"/>
              </a:defRPr>
            </a:lvl1pPr>
          </a:lstStyle>
          <a:p>
            <a:pPr algn="ctr"/>
            <a:r>
              <a:rPr lang="lv-LV" sz="2800" dirty="0">
                <a:solidFill>
                  <a:schemeClr val="accent1">
                    <a:lumMod val="75000"/>
                  </a:schemeClr>
                </a:solidFill>
              </a:rPr>
              <a:t>				3734</a:t>
            </a:r>
          </a:p>
          <a:p>
            <a:r>
              <a:rPr lang="lv-LV" sz="2800" dirty="0">
                <a:solidFill>
                  <a:schemeClr val="accent1">
                    <a:lumMod val="75000"/>
                  </a:schemeClr>
                </a:solidFill>
              </a:rPr>
              <a:t>3248</a:t>
            </a:r>
          </a:p>
        </p:txBody>
      </p:sp>
      <p:cxnSp>
        <p:nvCxnSpPr>
          <p:cNvPr id="5" name="Straight Arrow Connector 4">
            <a:extLst>
              <a:ext uri="{FF2B5EF4-FFF2-40B4-BE49-F238E27FC236}">
                <a16:creationId xmlns:a16="http://schemas.microsoft.com/office/drawing/2014/main" id="{58F77B43-F7F5-4496-951B-3E4C0BFC0B89}"/>
              </a:ext>
            </a:extLst>
          </p:cNvPr>
          <p:cNvCxnSpPr>
            <a:cxnSpLocks/>
          </p:cNvCxnSpPr>
          <p:nvPr/>
        </p:nvCxnSpPr>
        <p:spPr>
          <a:xfrm flipV="1">
            <a:off x="4774131" y="1838425"/>
            <a:ext cx="3166711" cy="3657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8" name="Chart 7">
            <a:extLst>
              <a:ext uri="{FF2B5EF4-FFF2-40B4-BE49-F238E27FC236}">
                <a16:creationId xmlns:a16="http://schemas.microsoft.com/office/drawing/2014/main" id="{1B4276BA-20F2-40D4-85F1-0E896EBCC978}"/>
              </a:ext>
            </a:extLst>
          </p:cNvPr>
          <p:cNvGraphicFramePr>
            <a:graphicFrameLocks/>
          </p:cNvGraphicFramePr>
          <p:nvPr>
            <p:extLst>
              <p:ext uri="{D42A27DB-BD31-4B8C-83A1-F6EECF244321}">
                <p14:modId xmlns:p14="http://schemas.microsoft.com/office/powerpoint/2010/main" val="1891213522"/>
              </p:ext>
            </p:extLst>
          </p:nvPr>
        </p:nvGraphicFramePr>
        <p:xfrm>
          <a:off x="1222408" y="2487088"/>
          <a:ext cx="9692641" cy="40388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53185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32956" y="464475"/>
            <a:ext cx="8250657" cy="590931"/>
          </a:xfrm>
          <a:prstGeom prst="rect">
            <a:avLst/>
          </a:prstGeom>
        </p:spPr>
        <p:txBody>
          <a:bodyPr wrap="none">
            <a:spAutoFit/>
          </a:bodyPr>
          <a:lstStyle/>
          <a:p>
            <a:pPr>
              <a:lnSpc>
                <a:spcPct val="90000"/>
              </a:lnSpc>
              <a:spcBef>
                <a:spcPct val="0"/>
              </a:spcBef>
              <a:defRPr sz="1800" b="1" i="0" u="none" strike="noStrike" kern="1200" baseline="0">
                <a:solidFill>
                  <a:prstClr val="black"/>
                </a:solidFill>
                <a:latin typeface="+mn-lt"/>
                <a:ea typeface="+mn-ea"/>
                <a:cs typeface="+mn-cs"/>
              </a:defRPr>
            </a:pPr>
            <a:r>
              <a:rPr lang="lv-LV" sz="3600" dirty="0">
                <a:solidFill>
                  <a:schemeClr val="accent1">
                    <a:lumMod val="75000"/>
                  </a:schemeClr>
                </a:solidFill>
                <a:latin typeface="Franklin Gothic Book"/>
              </a:rPr>
              <a:t>Rūpnieciskās produkcijas izlaide </a:t>
            </a:r>
            <a:r>
              <a:rPr lang="lv-LV" sz="3600" dirty="0" err="1">
                <a:solidFill>
                  <a:schemeClr val="accent1">
                    <a:lumMod val="75000"/>
                  </a:schemeClr>
                </a:solidFill>
                <a:latin typeface="Franklin Gothic Book"/>
              </a:rPr>
              <a:t>milj.EUR</a:t>
            </a:r>
            <a:endParaRPr lang="lv-LV" sz="3600" dirty="0">
              <a:solidFill>
                <a:schemeClr val="accent1">
                  <a:lumMod val="75000"/>
                </a:schemeClr>
              </a:solidFill>
              <a:latin typeface="Franklin Gothic Book"/>
            </a:endParaRPr>
          </a:p>
        </p:txBody>
      </p:sp>
      <p:graphicFrame>
        <p:nvGraphicFramePr>
          <p:cNvPr id="5" name="Chart 4"/>
          <p:cNvGraphicFramePr>
            <a:graphicFrameLocks/>
          </p:cNvGraphicFramePr>
          <p:nvPr>
            <p:extLst>
              <p:ext uri="{D42A27DB-BD31-4B8C-83A1-F6EECF244321}">
                <p14:modId xmlns:p14="http://schemas.microsoft.com/office/powerpoint/2010/main" val="2154766728"/>
              </p:ext>
            </p:extLst>
          </p:nvPr>
        </p:nvGraphicFramePr>
        <p:xfrm>
          <a:off x="487110" y="1162228"/>
          <a:ext cx="11485547" cy="46403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332056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28800" y="5971402"/>
            <a:ext cx="609600" cy="276999"/>
          </a:xfrm>
          <a:prstGeom prst="rect">
            <a:avLst/>
          </a:prstGeom>
          <a:solidFill>
            <a:schemeClr val="bg1"/>
          </a:solidFill>
        </p:spPr>
        <p:txBody>
          <a:bodyPr wrap="square">
            <a:spAutoFit/>
          </a:bodyPr>
          <a:lstStyle/>
          <a:p>
            <a:pPr fontAlgn="base">
              <a:spcBef>
                <a:spcPct val="0"/>
              </a:spcBef>
              <a:spcAft>
                <a:spcPct val="0"/>
              </a:spcAft>
              <a:defRPr/>
            </a:pPr>
            <a:endParaRPr lang="lv-LV" sz="1200" b="1" dirty="0">
              <a:solidFill>
                <a:srgbClr val="FE8637">
                  <a:lumMod val="75000"/>
                </a:srgbClr>
              </a:solidFill>
              <a:cs typeface="Tahoma" pitchFamily="34" charset="0"/>
            </a:endParaRPr>
          </a:p>
        </p:txBody>
      </p:sp>
      <p:graphicFrame>
        <p:nvGraphicFramePr>
          <p:cNvPr id="6" name="Chart 5"/>
          <p:cNvGraphicFramePr>
            <a:graphicFrameLocks/>
          </p:cNvGraphicFramePr>
          <p:nvPr>
            <p:extLst>
              <p:ext uri="{D42A27DB-BD31-4B8C-83A1-F6EECF244321}">
                <p14:modId xmlns:p14="http://schemas.microsoft.com/office/powerpoint/2010/main" val="53693798"/>
              </p:ext>
            </p:extLst>
          </p:nvPr>
        </p:nvGraphicFramePr>
        <p:xfrm>
          <a:off x="354563" y="1017037"/>
          <a:ext cx="11728580" cy="4749281"/>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p:cNvSpPr/>
          <p:nvPr/>
        </p:nvSpPr>
        <p:spPr>
          <a:xfrm>
            <a:off x="2329790" y="323564"/>
            <a:ext cx="8100543" cy="1089529"/>
          </a:xfrm>
          <a:prstGeom prst="rect">
            <a:avLst/>
          </a:prstGeom>
        </p:spPr>
        <p:txBody>
          <a:bodyPr wrap="square">
            <a:spAutoFit/>
          </a:bodyPr>
          <a:lstStyle/>
          <a:p>
            <a:pPr algn="ctr">
              <a:lnSpc>
                <a:spcPct val="90000"/>
              </a:lnSpc>
              <a:spcBef>
                <a:spcPct val="0"/>
              </a:spcBef>
              <a:defRPr sz="1800" b="1" i="0" u="none" strike="noStrike" kern="1200" baseline="0">
                <a:solidFill>
                  <a:prstClr val="black"/>
                </a:solidFill>
                <a:latin typeface="+mn-lt"/>
                <a:ea typeface="+mn-ea"/>
                <a:cs typeface="+mn-cs"/>
              </a:defRPr>
            </a:pPr>
            <a:r>
              <a:rPr lang="lv-LV" sz="3600" b="1" dirty="0">
                <a:solidFill>
                  <a:schemeClr val="accent1">
                    <a:lumMod val="75000"/>
                  </a:schemeClr>
                </a:solidFill>
                <a:latin typeface="Franklin Gothic Book"/>
              </a:rPr>
              <a:t>Rūpnieciskās produkcijas izlaide uz vienu iedzīvotāju, EUR</a:t>
            </a:r>
          </a:p>
        </p:txBody>
      </p:sp>
    </p:spTree>
    <p:extLst>
      <p:ext uri="{BB962C8B-B14F-4D97-AF65-F5344CB8AC3E}">
        <p14:creationId xmlns:p14="http://schemas.microsoft.com/office/powerpoint/2010/main" val="123479555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28800" y="5971402"/>
            <a:ext cx="609600" cy="276999"/>
          </a:xfrm>
          <a:prstGeom prst="rect">
            <a:avLst/>
          </a:prstGeom>
          <a:solidFill>
            <a:schemeClr val="bg1"/>
          </a:solidFill>
        </p:spPr>
        <p:txBody>
          <a:bodyPr wrap="square">
            <a:spAutoFit/>
          </a:bodyPr>
          <a:lstStyle/>
          <a:p>
            <a:pPr fontAlgn="base">
              <a:spcBef>
                <a:spcPct val="0"/>
              </a:spcBef>
              <a:spcAft>
                <a:spcPct val="0"/>
              </a:spcAft>
              <a:defRPr/>
            </a:pPr>
            <a:endParaRPr lang="lv-LV" sz="1200" b="1" dirty="0">
              <a:solidFill>
                <a:srgbClr val="FE8637">
                  <a:lumMod val="75000"/>
                </a:srgbClr>
              </a:solidFill>
              <a:cs typeface="Tahoma" pitchFamily="34" charset="0"/>
            </a:endParaRPr>
          </a:p>
        </p:txBody>
      </p:sp>
      <p:sp>
        <p:nvSpPr>
          <p:cNvPr id="2" name="Rectangle 1"/>
          <p:cNvSpPr/>
          <p:nvPr/>
        </p:nvSpPr>
        <p:spPr>
          <a:xfrm>
            <a:off x="3751367" y="267231"/>
            <a:ext cx="4944302" cy="646331"/>
          </a:xfrm>
          <a:prstGeom prst="rect">
            <a:avLst/>
          </a:prstGeom>
        </p:spPr>
        <p:txBody>
          <a:bodyPr wrap="none">
            <a:spAutoFit/>
          </a:bodyPr>
          <a:lstStyle/>
          <a:p>
            <a:pPr algn="ctr">
              <a:defRPr sz="1800" b="1" i="0" u="none" strike="noStrike" kern="1200" baseline="0">
                <a:solidFill>
                  <a:prstClr val="black"/>
                </a:solidFill>
                <a:latin typeface="+mn-lt"/>
                <a:ea typeface="+mn-ea"/>
                <a:cs typeface="+mn-cs"/>
              </a:defRPr>
            </a:pPr>
            <a:r>
              <a:rPr lang="lv-LV" sz="3600" b="1" dirty="0">
                <a:solidFill>
                  <a:schemeClr val="accent1">
                    <a:lumMod val="75000"/>
                  </a:schemeClr>
                </a:solidFill>
                <a:latin typeface="Franklin Gothic Book"/>
              </a:rPr>
              <a:t>Eksports, tūkstošos EUR</a:t>
            </a:r>
          </a:p>
        </p:txBody>
      </p:sp>
      <p:graphicFrame>
        <p:nvGraphicFramePr>
          <p:cNvPr id="10" name="Chart 9"/>
          <p:cNvGraphicFramePr>
            <a:graphicFrameLocks/>
          </p:cNvGraphicFramePr>
          <p:nvPr>
            <p:extLst>
              <p:ext uri="{D42A27DB-BD31-4B8C-83A1-F6EECF244321}">
                <p14:modId xmlns:p14="http://schemas.microsoft.com/office/powerpoint/2010/main" val="2041486492"/>
              </p:ext>
            </p:extLst>
          </p:nvPr>
        </p:nvGraphicFramePr>
        <p:xfrm>
          <a:off x="429207" y="979714"/>
          <a:ext cx="11476653" cy="469329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3427511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3741" y="254876"/>
            <a:ext cx="6803568" cy="1325559"/>
          </a:xfrm>
        </p:spPr>
        <p:txBody>
          <a:bodyPr>
            <a:noAutofit/>
          </a:bodyPr>
          <a:lstStyle/>
          <a:p>
            <a:pPr algn="ctr"/>
            <a:r>
              <a:rPr lang="lv-LV" sz="4000" dirty="0">
                <a:solidFill>
                  <a:schemeClr val="accent1">
                    <a:lumMod val="75000"/>
                  </a:schemeClr>
                </a:solidFill>
                <a:ea typeface="+mn-ea"/>
                <a:cs typeface="+mn-cs"/>
              </a:rPr>
              <a:t>Eksporta apjoms uz vienu iedzīvotāju, EUR</a:t>
            </a:r>
          </a:p>
        </p:txBody>
      </p:sp>
      <p:graphicFrame>
        <p:nvGraphicFramePr>
          <p:cNvPr id="7" name="Chart 6"/>
          <p:cNvGraphicFramePr>
            <a:graphicFrameLocks/>
          </p:cNvGraphicFramePr>
          <p:nvPr>
            <p:extLst>
              <p:ext uri="{D42A27DB-BD31-4B8C-83A1-F6EECF244321}">
                <p14:modId xmlns:p14="http://schemas.microsoft.com/office/powerpoint/2010/main" val="679783425"/>
              </p:ext>
            </p:extLst>
          </p:nvPr>
        </p:nvGraphicFramePr>
        <p:xfrm>
          <a:off x="279918" y="1436913"/>
          <a:ext cx="11663266" cy="43014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069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0" name="Rectangle 4"/>
          <p:cNvSpPr>
            <a:spLocks noChangeArrowheads="1"/>
          </p:cNvSpPr>
          <p:nvPr/>
        </p:nvSpPr>
        <p:spPr bwMode="auto">
          <a:xfrm>
            <a:off x="1803424" y="253090"/>
            <a:ext cx="8064895" cy="1323439"/>
          </a:xfrm>
          <a:prstGeom prst="rect">
            <a:avLst/>
          </a:prstGeom>
          <a:noFill/>
          <a:ln w="9525">
            <a:noFill/>
            <a:miter lim="800000"/>
            <a:headEnd/>
            <a:tailEnd/>
          </a:ln>
          <a:effectLst/>
        </p:spPr>
        <p:txBody>
          <a:bodyPr wrap="square">
            <a:spAutoFit/>
          </a:bodyPr>
          <a:lstStyle/>
          <a:p>
            <a:r>
              <a:rPr lang="lv-LV" sz="4000" b="0" i="0" dirty="0">
                <a:solidFill>
                  <a:srgbClr val="0676B8"/>
                </a:solidFill>
                <a:latin typeface="Franklin Gothic Demi"/>
              </a:rPr>
              <a:t>Ventspils brīvostas pārvaldes vīzija un misija</a:t>
            </a:r>
          </a:p>
        </p:txBody>
      </p:sp>
      <p:sp>
        <p:nvSpPr>
          <p:cNvPr id="6" name="Content Placeholder 1"/>
          <p:cNvSpPr txBox="1">
            <a:spLocks/>
          </p:cNvSpPr>
          <p:nvPr/>
        </p:nvSpPr>
        <p:spPr>
          <a:xfrm>
            <a:off x="1814285" y="1754897"/>
            <a:ext cx="9683448" cy="4281159"/>
          </a:xfrm>
          <a:prstGeom prst="rect">
            <a:avLst/>
          </a:prstGeom>
          <a:noFill/>
          <a:ln>
            <a:noFill/>
          </a:ln>
        </p:spPr>
        <p:txBody>
          <a:bodyPr vert="horz" wrap="square" lIns="91440" tIns="45720" rIns="91440" bIns="45720" anchor="t" anchorCtr="0" compatLnSpc="1">
            <a:noAutofit/>
          </a:bodyPr>
          <a:lstStyle>
            <a:lvl1pPr marL="228600" marR="0" lvl="0" indent="-228600" algn="l" defTabSz="914400" rtl="0" eaLnBrk="1" fontAlgn="auto" hangingPunct="1">
              <a:lnSpc>
                <a:spcPct val="100000"/>
              </a:lnSpc>
              <a:spcBef>
                <a:spcPts val="1000"/>
              </a:spcBef>
              <a:spcAft>
                <a:spcPts val="0"/>
              </a:spcAft>
              <a:buSzPts val="2799"/>
              <a:buBlip>
                <a:blip r:embed="rId3"/>
              </a:buBlip>
              <a:tabLst/>
              <a:defRPr lang="lv-LV" sz="2800" b="0" i="0" u="none" strike="noStrike" kern="1200" cap="none" spc="0" baseline="0">
                <a:solidFill>
                  <a:srgbClr val="000000"/>
                </a:solidFill>
                <a:uFillTx/>
                <a:latin typeface="Franklin Gothic Medium"/>
              </a:defRPr>
            </a:lvl1pPr>
            <a:lvl2pPr marL="685800" marR="0" lvl="1" indent="-228600" algn="l" defTabSz="914400" rtl="0" eaLnBrk="1" fontAlgn="auto" hangingPunct="1">
              <a:lnSpc>
                <a:spcPct val="100000"/>
              </a:lnSpc>
              <a:spcBef>
                <a:spcPts val="500"/>
              </a:spcBef>
              <a:spcAft>
                <a:spcPts val="0"/>
              </a:spcAft>
              <a:buClr>
                <a:srgbClr val="0676B8"/>
              </a:buClr>
              <a:buSzPct val="100000"/>
              <a:buFont typeface="Arial" pitchFamily="34"/>
              <a:buChar char="•"/>
              <a:tabLst/>
              <a:defRPr lang="en-US" sz="2400" b="0" i="0" u="none" strike="noStrike" kern="1200" cap="none" spc="0" baseline="0">
                <a:solidFill>
                  <a:srgbClr val="000000"/>
                </a:solidFill>
                <a:uFillTx/>
                <a:latin typeface="Franklin Gothic Medium"/>
              </a:defRPr>
            </a:lvl2pPr>
            <a:lvl3pPr marL="1143000" indent="-228600" algn="l" defTabSz="914400" rtl="0" eaLnBrk="1" latinLnBrk="0" hangingPunct="1">
              <a:lnSpc>
                <a:spcPct val="100000"/>
              </a:lnSpc>
              <a:spcBef>
                <a:spcPts val="500"/>
              </a:spcBef>
              <a:buClr>
                <a:schemeClr val="accent5"/>
              </a:buClr>
              <a:buFont typeface="Arial" panose="020B0604020202020204" pitchFamily="34" charset="0"/>
              <a:buChar char="•"/>
              <a:defRPr sz="2000" kern="1200" baseline="0">
                <a:solidFill>
                  <a:schemeClr val="tx1"/>
                </a:solidFill>
                <a:latin typeface="Franklin Gothic Medium" panose="020B0603020102020204" pitchFamily="34" charset="0"/>
                <a:ea typeface="+mn-ea"/>
                <a:cs typeface="+mn-cs"/>
              </a:defRPr>
            </a:lvl3pPr>
            <a:lvl4pPr marL="1600200" indent="-228600" algn="l" defTabSz="914400" rtl="0" eaLnBrk="1" latinLnBrk="0" hangingPunct="1">
              <a:lnSpc>
                <a:spcPct val="100000"/>
              </a:lnSpc>
              <a:spcBef>
                <a:spcPts val="500"/>
              </a:spcBef>
              <a:buClr>
                <a:schemeClr val="accent5"/>
              </a:buClr>
              <a:buFont typeface="Arial" panose="020B0604020202020204" pitchFamily="34" charset="0"/>
              <a:buChar char="•"/>
              <a:defRPr sz="1800" kern="1200" baseline="0">
                <a:solidFill>
                  <a:schemeClr val="tx1"/>
                </a:solidFill>
                <a:latin typeface="Franklin Gothic Medium" panose="020B0603020102020204" pitchFamily="34" charset="0"/>
                <a:ea typeface="+mn-ea"/>
                <a:cs typeface="+mn-cs"/>
              </a:defRPr>
            </a:lvl4pPr>
            <a:lvl5pPr marL="2057400" indent="-228600" algn="l" defTabSz="914400" rtl="0" eaLnBrk="1" latinLnBrk="0" hangingPunct="1">
              <a:lnSpc>
                <a:spcPct val="100000"/>
              </a:lnSpc>
              <a:spcBef>
                <a:spcPts val="500"/>
              </a:spcBef>
              <a:buClr>
                <a:schemeClr val="accent5"/>
              </a:buClr>
              <a:buFont typeface="Arial" panose="020B0604020202020204" pitchFamily="34" charset="0"/>
              <a:buChar char="•"/>
              <a:defRPr sz="1800" kern="1200" baseline="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buSzPct val="100000"/>
            </a:pPr>
            <a:r>
              <a:rPr lang="lv-LV" sz="2400" b="0" i="0" dirty="0">
                <a:solidFill>
                  <a:srgbClr val="000000"/>
                </a:solidFill>
                <a:latin typeface="Franklin Gothic Demi"/>
              </a:rPr>
              <a:t>Vīzija</a:t>
            </a:r>
          </a:p>
          <a:p>
            <a:pPr marL="355600" indent="0" fontAlgn="base">
              <a:buNone/>
            </a:pPr>
            <a:r>
              <a:rPr lang="lv-LV" sz="2400" b="0" i="0" dirty="0">
                <a:solidFill>
                  <a:srgbClr val="000000"/>
                </a:solidFill>
                <a:latin typeface="Franklin Gothic Demi"/>
              </a:rPr>
              <a:t>Ventspils brīvosta ir Eiropas nozīmes līdzsvarots ostas pakalpojumu un rūpniecības centrs, kura darbību raksturo kvalitāte, efektivitāte un sociālā atbildība.</a:t>
            </a:r>
          </a:p>
          <a:p>
            <a:pPr marL="0" indent="0" fontAlgn="base">
              <a:buNone/>
            </a:pPr>
            <a:endParaRPr lang="lv-LV" sz="900" b="1" dirty="0">
              <a:latin typeface="Franklin Gothic Demi"/>
            </a:endParaRPr>
          </a:p>
          <a:p>
            <a:pPr fontAlgn="base">
              <a:buSzPct val="100000"/>
            </a:pPr>
            <a:r>
              <a:rPr lang="lv-LV" sz="2400" b="0" i="0" dirty="0">
                <a:solidFill>
                  <a:srgbClr val="000000"/>
                </a:solidFill>
                <a:latin typeface="Franklin Gothic Demi"/>
              </a:rPr>
              <a:t>Misija</a:t>
            </a:r>
          </a:p>
          <a:p>
            <a:pPr marL="355600" indent="0" fontAlgn="base">
              <a:buNone/>
            </a:pPr>
            <a:r>
              <a:rPr lang="lv-LV" sz="2400" b="0" i="0" dirty="0">
                <a:solidFill>
                  <a:srgbClr val="000000"/>
                </a:solidFill>
                <a:latin typeface="Franklin Gothic Demi"/>
              </a:rPr>
              <a:t>Ventspils brīvostas pārvaldes misija ir veicināt ostas sabiedrības attīstību, sekmējot Latvijas līdzdalību starptautiskajā tirdzniecībā, attīstot ostas teritoriju, piesaistot investīciju projektus, veicinot ražošanas un ostas pakalpojumu attīstību, kā arī jaunu darbavietu izveidi.</a:t>
            </a:r>
          </a:p>
          <a:p>
            <a:pPr marL="0">
              <a:spcBef>
                <a:spcPts val="0"/>
              </a:spcBef>
            </a:pPr>
            <a:endParaRPr lang="lv-LV" sz="2400" dirty="0">
              <a:latin typeface="Franklin Gothic Demi"/>
              <a:cs typeface="Tahoma" pitchFamily="34" charset="0"/>
            </a:endParaRPr>
          </a:p>
          <a:p>
            <a:pPr marL="0">
              <a:spcBef>
                <a:spcPts val="0"/>
              </a:spcBef>
            </a:pPr>
            <a:endParaRPr lang="lv-LV" sz="2400" dirty="0" err="1">
              <a:latin typeface="Franklin Gothic Demi"/>
              <a:cs typeface="Tahoma" pitchFamily="34" charset="0"/>
            </a:endParaRPr>
          </a:p>
        </p:txBody>
      </p:sp>
    </p:spTree>
    <p:extLst>
      <p:ext uri="{BB962C8B-B14F-4D97-AF65-F5344CB8AC3E}">
        <p14:creationId xmlns:p14="http://schemas.microsoft.com/office/powerpoint/2010/main" val="260000171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3932" y="2103835"/>
            <a:ext cx="9364135" cy="1994949"/>
          </a:xfrm>
        </p:spPr>
        <p:txBody>
          <a:bodyPr>
            <a:normAutofit/>
          </a:bodyPr>
          <a:lstStyle/>
          <a:p>
            <a:r>
              <a:rPr lang="lv-LV" sz="8000" b="0" i="0" dirty="0">
                <a:solidFill>
                  <a:srgbClr val="0676B8"/>
                </a:solidFill>
              </a:rPr>
              <a:t>Ostas pārvaldība</a:t>
            </a:r>
          </a:p>
        </p:txBody>
      </p:sp>
      <p:pic>
        <p:nvPicPr>
          <p:cNvPr id="3" name="Picture 9" descr="VBP en 2mastnieks"/>
          <p:cNvPicPr>
            <a:picLocks noChangeAspect="1" noChangeArrowheads="1"/>
          </p:cNvPicPr>
          <p:nvPr/>
        </p:nvPicPr>
        <p:blipFill>
          <a:blip r:embed="rId2" cstate="print"/>
          <a:srcRect/>
          <a:stretch>
            <a:fillRect/>
          </a:stretch>
        </p:blipFill>
        <p:spPr bwMode="auto">
          <a:xfrm>
            <a:off x="288232" y="168111"/>
            <a:ext cx="1949277" cy="1935724"/>
          </a:xfrm>
          <a:prstGeom prst="rect">
            <a:avLst/>
          </a:prstGeom>
          <a:noFill/>
        </p:spPr>
      </p:pic>
    </p:spTree>
    <p:extLst>
      <p:ext uri="{BB962C8B-B14F-4D97-AF65-F5344CB8AC3E}">
        <p14:creationId xmlns:p14="http://schemas.microsoft.com/office/powerpoint/2010/main" val="3942138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Rectangle 4"/>
          <p:cNvSpPr>
            <a:spLocks noChangeArrowheads="1"/>
          </p:cNvSpPr>
          <p:nvPr/>
        </p:nvSpPr>
        <p:spPr bwMode="auto">
          <a:xfrm>
            <a:off x="1528197" y="445895"/>
            <a:ext cx="8964488" cy="646331"/>
          </a:xfrm>
          <a:prstGeom prst="rect">
            <a:avLst/>
          </a:prstGeom>
          <a:noFill/>
          <a:ln w="9525">
            <a:noFill/>
            <a:miter lim="800000"/>
            <a:headEnd/>
            <a:tailEnd/>
          </a:ln>
          <a:effectLst/>
        </p:spPr>
        <p:txBody>
          <a:bodyPr wrap="square" anchor="ctr">
            <a:spAutoFit/>
          </a:bodyPr>
          <a:lstStyle/>
          <a:p>
            <a:r>
              <a:rPr lang="lv-LV" sz="3600" b="0" i="0" dirty="0">
                <a:solidFill>
                  <a:srgbClr val="2E75B6"/>
                </a:solidFill>
                <a:latin typeface="Franklin Gothic Demi"/>
              </a:rPr>
              <a:t>Ko nozīmē osta?</a:t>
            </a:r>
          </a:p>
        </p:txBody>
      </p:sp>
      <p:sp>
        <p:nvSpPr>
          <p:cNvPr id="2" name="Rectangle 1">
            <a:extLst>
              <a:ext uri="{FF2B5EF4-FFF2-40B4-BE49-F238E27FC236}">
                <a16:creationId xmlns:a16="http://schemas.microsoft.com/office/drawing/2014/main" id="{25793AA8-2E48-4E10-80A5-45B92797E079}"/>
              </a:ext>
            </a:extLst>
          </p:cNvPr>
          <p:cNvSpPr/>
          <p:nvPr/>
        </p:nvSpPr>
        <p:spPr>
          <a:xfrm>
            <a:off x="1454331" y="1329997"/>
            <a:ext cx="10171611" cy="1200329"/>
          </a:xfrm>
          <a:prstGeom prst="rect">
            <a:avLst/>
          </a:prstGeom>
        </p:spPr>
        <p:txBody>
          <a:bodyPr wrap="square">
            <a:spAutoFit/>
          </a:bodyPr>
          <a:lstStyle/>
          <a:p>
            <a:r>
              <a:rPr lang="lv-LV" dirty="0">
                <a:solidFill>
                  <a:srgbClr val="000000"/>
                </a:solidFill>
                <a:latin typeface="Franklin Gothic Demi"/>
              </a:rPr>
              <a:t>Likums par Ostām: «Osta ir ar robežām noteikta Latvijas sauszemes teritorijas daļa, ieskaitot mākslīgi izveidotos uzbērumus, un iekšējo ūdeņu daļa, ieskaitot iekšējos un ārējos reidus un </a:t>
            </a:r>
            <a:r>
              <a:rPr lang="lv-LV" dirty="0" err="1">
                <a:solidFill>
                  <a:srgbClr val="000000"/>
                </a:solidFill>
                <a:latin typeface="Franklin Gothic Demi"/>
              </a:rPr>
              <a:t>kuģuceļus</a:t>
            </a:r>
            <a:r>
              <a:rPr lang="lv-LV" dirty="0">
                <a:solidFill>
                  <a:srgbClr val="000000"/>
                </a:solidFill>
                <a:latin typeface="Franklin Gothic Demi"/>
              </a:rPr>
              <a:t> ostas pieejā, kas iekārtoti kuģu un pasažieru apkalpošanai, kravas, transporta un ekspedīciju operāciju veikšanai un citai saimnieciskai darbībai.»</a:t>
            </a:r>
          </a:p>
        </p:txBody>
      </p:sp>
      <p:graphicFrame>
        <p:nvGraphicFramePr>
          <p:cNvPr id="3" name="Table 2">
            <a:extLst>
              <a:ext uri="{FF2B5EF4-FFF2-40B4-BE49-F238E27FC236}">
                <a16:creationId xmlns:a16="http://schemas.microsoft.com/office/drawing/2014/main" id="{6A4B2C6F-6389-4B92-A505-A2AD37052F86}"/>
              </a:ext>
            </a:extLst>
          </p:cNvPr>
          <p:cNvGraphicFramePr>
            <a:graphicFrameLocks noGrp="1"/>
          </p:cNvGraphicFramePr>
          <p:nvPr>
            <p:extLst>
              <p:ext uri="{D42A27DB-BD31-4B8C-83A1-F6EECF244321}">
                <p14:modId xmlns:p14="http://schemas.microsoft.com/office/powerpoint/2010/main" val="642372646"/>
              </p:ext>
            </p:extLst>
          </p:nvPr>
        </p:nvGraphicFramePr>
        <p:xfrm>
          <a:off x="1454330" y="2617411"/>
          <a:ext cx="9553304" cy="4028440"/>
        </p:xfrm>
        <a:graphic>
          <a:graphicData uri="http://schemas.openxmlformats.org/drawingml/2006/table">
            <a:tbl>
              <a:tblPr firstRow="1" bandRow="1">
                <a:tableStyleId>{5C22544A-7EE6-4342-B048-85BDC9FD1C3A}</a:tableStyleId>
              </a:tblPr>
              <a:tblGrid>
                <a:gridCol w="4776652">
                  <a:extLst>
                    <a:ext uri="{9D8B030D-6E8A-4147-A177-3AD203B41FA5}">
                      <a16:colId xmlns:a16="http://schemas.microsoft.com/office/drawing/2014/main" val="3182517102"/>
                    </a:ext>
                  </a:extLst>
                </a:gridCol>
                <a:gridCol w="4776652">
                  <a:extLst>
                    <a:ext uri="{9D8B030D-6E8A-4147-A177-3AD203B41FA5}">
                      <a16:colId xmlns:a16="http://schemas.microsoft.com/office/drawing/2014/main" val="1650125289"/>
                    </a:ext>
                  </a:extLst>
                </a:gridCol>
              </a:tblGrid>
              <a:tr h="370840">
                <a:tc>
                  <a:txBody>
                    <a:bodyPr/>
                    <a:lstStyle/>
                    <a:p>
                      <a:r>
                        <a:rPr lang="lv-LV" dirty="0"/>
                        <a:t>Publiskais sektors (Ostas pārvalde)</a:t>
                      </a:r>
                    </a:p>
                  </a:txBody>
                  <a:tcPr/>
                </a:tc>
                <a:tc>
                  <a:txBody>
                    <a:bodyPr/>
                    <a:lstStyle/>
                    <a:p>
                      <a:r>
                        <a:rPr lang="lv-LV" dirty="0"/>
                        <a:t>Privātais sektors (komersanti)</a:t>
                      </a:r>
                    </a:p>
                  </a:txBody>
                  <a:tcPr/>
                </a:tc>
                <a:extLst>
                  <a:ext uri="{0D108BD9-81ED-4DB2-BD59-A6C34878D82A}">
                    <a16:rowId xmlns:a16="http://schemas.microsoft.com/office/drawing/2014/main" val="1378434340"/>
                  </a:ext>
                </a:extLst>
              </a:tr>
              <a:tr h="370840">
                <a:tc>
                  <a:txBody>
                    <a:bodyPr/>
                    <a:lstStyle/>
                    <a:p>
                      <a:pPr marL="0">
                        <a:spcBef>
                          <a:spcPts val="0"/>
                        </a:spcBef>
                        <a:buSzPct val="100000"/>
                      </a:pPr>
                      <a:r>
                        <a:rPr lang="lv-LV" sz="1800" kern="1200" dirty="0">
                          <a:solidFill>
                            <a:schemeClr val="dk1"/>
                          </a:solidFill>
                          <a:latin typeface="+mn-lt"/>
                          <a:ea typeface="+mn-ea"/>
                          <a:cs typeface="+mn-cs"/>
                        </a:rPr>
                        <a:t>Ostas koplietošanas infrastruktūras ilgtermiņa attīstība un uzturēšana:</a:t>
                      </a:r>
                    </a:p>
                    <a:p>
                      <a:pPr marL="742950" lvl="1" indent="-285750">
                        <a:spcBef>
                          <a:spcPts val="0"/>
                        </a:spcBef>
                        <a:buSzPct val="100000"/>
                        <a:buFont typeface="Arial" panose="020B0604020202020204" pitchFamily="34" charset="0"/>
                        <a:buChar char="•"/>
                      </a:pPr>
                      <a:r>
                        <a:rPr lang="lv-LV" sz="1800" kern="1200" dirty="0">
                          <a:solidFill>
                            <a:schemeClr val="dk1"/>
                          </a:solidFill>
                          <a:latin typeface="+mn-lt"/>
                          <a:ea typeface="+mn-ea"/>
                          <a:cs typeface="+mn-cs"/>
                        </a:rPr>
                        <a:t>Molu būvniecība</a:t>
                      </a:r>
                    </a:p>
                    <a:p>
                      <a:pPr marL="742950" lvl="1" indent="-285750">
                        <a:spcBef>
                          <a:spcPts val="0"/>
                        </a:spcBef>
                        <a:buSzPct val="100000"/>
                        <a:buFont typeface="Arial" panose="020B0604020202020204" pitchFamily="34" charset="0"/>
                        <a:buChar char="•"/>
                      </a:pPr>
                      <a:r>
                        <a:rPr lang="lv-LV" sz="1800" kern="1200" dirty="0">
                          <a:solidFill>
                            <a:schemeClr val="dk1"/>
                          </a:solidFill>
                          <a:latin typeface="+mn-lt"/>
                          <a:ea typeface="+mn-ea"/>
                          <a:cs typeface="+mn-cs"/>
                        </a:rPr>
                        <a:t>Kuģošanas kanāla dziļuma uzturēšana</a:t>
                      </a:r>
                    </a:p>
                    <a:p>
                      <a:pPr marL="742950" lvl="1" indent="-285750">
                        <a:spcBef>
                          <a:spcPts val="0"/>
                        </a:spcBef>
                        <a:buSzPct val="100000"/>
                        <a:buFont typeface="Arial" panose="020B0604020202020204" pitchFamily="34" charset="0"/>
                        <a:buChar char="•"/>
                      </a:pPr>
                      <a:r>
                        <a:rPr lang="lv-LV" sz="1800" kern="1200" dirty="0" err="1">
                          <a:solidFill>
                            <a:schemeClr val="dk1"/>
                          </a:solidFill>
                          <a:latin typeface="+mn-lt"/>
                          <a:ea typeface="+mn-ea"/>
                          <a:cs typeface="+mn-cs"/>
                        </a:rPr>
                        <a:t>Pievadceļu</a:t>
                      </a:r>
                      <a:r>
                        <a:rPr lang="lv-LV" sz="1800" kern="1200" dirty="0">
                          <a:solidFill>
                            <a:schemeClr val="dk1"/>
                          </a:solidFill>
                          <a:latin typeface="+mn-lt"/>
                          <a:ea typeface="+mn-ea"/>
                          <a:cs typeface="+mn-cs"/>
                        </a:rPr>
                        <a:t> būvniecība</a:t>
                      </a:r>
                    </a:p>
                    <a:p>
                      <a:pPr marL="0" indent="0">
                        <a:spcBef>
                          <a:spcPts val="0"/>
                        </a:spcBef>
                        <a:buSzPct val="100000"/>
                        <a:buFont typeface="Arial" panose="020B0604020202020204" pitchFamily="34" charset="0"/>
                        <a:buNone/>
                      </a:pPr>
                      <a:endParaRPr lang="lv-LV" sz="1800" kern="1200" dirty="0">
                        <a:solidFill>
                          <a:schemeClr val="dk1"/>
                        </a:solidFill>
                        <a:latin typeface="+mn-lt"/>
                        <a:ea typeface="+mn-ea"/>
                        <a:cs typeface="+mn-cs"/>
                      </a:endParaRPr>
                    </a:p>
                    <a:p>
                      <a:pPr marL="0" indent="0">
                        <a:spcBef>
                          <a:spcPts val="0"/>
                        </a:spcBef>
                        <a:buSzPct val="100000"/>
                        <a:buFont typeface="Arial" panose="020B0604020202020204" pitchFamily="34" charset="0"/>
                        <a:buNone/>
                      </a:pPr>
                      <a:r>
                        <a:rPr lang="lv-LV" sz="1800" kern="1200" dirty="0">
                          <a:solidFill>
                            <a:schemeClr val="dk1"/>
                          </a:solidFill>
                          <a:latin typeface="+mn-lt"/>
                          <a:ea typeface="+mn-ea"/>
                          <a:cs typeface="+mn-cs"/>
                        </a:rPr>
                        <a:t>Specializētās infrastruktūras attīstība:</a:t>
                      </a:r>
                    </a:p>
                    <a:p>
                      <a:pPr marL="742950" lvl="1" indent="-285750">
                        <a:spcBef>
                          <a:spcPts val="0"/>
                        </a:spcBef>
                        <a:buSzPct val="100000"/>
                        <a:buFont typeface="Arial" panose="020B0604020202020204" pitchFamily="34" charset="0"/>
                        <a:buChar char="•"/>
                      </a:pPr>
                      <a:r>
                        <a:rPr lang="lv-LV" sz="1800" kern="1200" dirty="0">
                          <a:solidFill>
                            <a:schemeClr val="dk1"/>
                          </a:solidFill>
                          <a:latin typeface="+mn-lt"/>
                          <a:ea typeface="+mn-ea"/>
                          <a:cs typeface="+mn-cs"/>
                        </a:rPr>
                        <a:t>Piestātņu </a:t>
                      </a:r>
                      <a:r>
                        <a:rPr lang="lv-LV" sz="1800" kern="1200" dirty="0" err="1">
                          <a:solidFill>
                            <a:schemeClr val="dk1"/>
                          </a:solidFill>
                          <a:latin typeface="+mn-lt"/>
                          <a:ea typeface="+mn-ea"/>
                          <a:cs typeface="+mn-cs"/>
                        </a:rPr>
                        <a:t>u.c.iznomājamas</a:t>
                      </a:r>
                      <a:r>
                        <a:rPr lang="lv-LV" sz="1800" kern="1200" dirty="0">
                          <a:solidFill>
                            <a:schemeClr val="dk1"/>
                          </a:solidFill>
                          <a:latin typeface="+mn-lt"/>
                          <a:ea typeface="+mn-ea"/>
                          <a:cs typeface="+mn-cs"/>
                        </a:rPr>
                        <a:t> infrastruktūras būvniecība</a:t>
                      </a:r>
                    </a:p>
                    <a:p>
                      <a:pPr marL="0">
                        <a:spcBef>
                          <a:spcPts val="0"/>
                        </a:spcBef>
                        <a:buSzPct val="100000"/>
                      </a:pPr>
                      <a:endParaRPr lang="lv-LV" sz="1800" kern="1200" dirty="0">
                        <a:solidFill>
                          <a:schemeClr val="dk1"/>
                        </a:solidFill>
                        <a:latin typeface="+mn-lt"/>
                        <a:ea typeface="+mn-ea"/>
                        <a:cs typeface="+mn-cs"/>
                      </a:endParaRPr>
                    </a:p>
                    <a:p>
                      <a:pPr marL="0">
                        <a:spcBef>
                          <a:spcPts val="0"/>
                        </a:spcBef>
                        <a:buSzPct val="100000"/>
                      </a:pPr>
                      <a:r>
                        <a:rPr lang="lv-LV" sz="1800" kern="1200" dirty="0">
                          <a:solidFill>
                            <a:schemeClr val="dk1"/>
                          </a:solidFill>
                          <a:latin typeface="+mn-lt"/>
                          <a:ea typeface="+mn-ea"/>
                          <a:cs typeface="+mn-cs"/>
                        </a:rPr>
                        <a:t>Drošas kuģošanas uzraudzība ostā</a:t>
                      </a:r>
                    </a:p>
                    <a:p>
                      <a:pPr marL="0">
                        <a:spcBef>
                          <a:spcPts val="0"/>
                        </a:spcBef>
                        <a:buSzPct val="100000"/>
                      </a:pPr>
                      <a:endParaRPr lang="lv-LV" sz="1800" kern="1200" dirty="0">
                        <a:solidFill>
                          <a:schemeClr val="dk1"/>
                        </a:solidFill>
                        <a:latin typeface="+mn-lt"/>
                        <a:ea typeface="+mn-ea"/>
                        <a:cs typeface="+mn-cs"/>
                      </a:endParaRPr>
                    </a:p>
                    <a:p>
                      <a:pPr marL="0">
                        <a:spcBef>
                          <a:spcPts val="0"/>
                        </a:spcBef>
                        <a:buSzPct val="100000"/>
                      </a:pPr>
                      <a:r>
                        <a:rPr lang="lv-LV" sz="1800" kern="1200" dirty="0">
                          <a:solidFill>
                            <a:schemeClr val="dk1"/>
                          </a:solidFill>
                          <a:latin typeface="+mn-lt"/>
                          <a:ea typeface="+mn-ea"/>
                          <a:cs typeface="+mn-cs"/>
                        </a:rPr>
                        <a:t>Ostas noteikumu ievērošanas uzraudzība</a:t>
                      </a:r>
                      <a:endParaRPr lang="lv-LV" dirty="0"/>
                    </a:p>
                  </a:txBody>
                  <a:tcPr/>
                </a:tc>
                <a:tc>
                  <a:txBody>
                    <a:bodyPr/>
                    <a:lstStyle/>
                    <a:p>
                      <a:r>
                        <a:rPr lang="lv-LV" dirty="0"/>
                        <a:t>Kravu transports, pārkraušana, uzglabāšana:</a:t>
                      </a:r>
                    </a:p>
                    <a:p>
                      <a:pPr marL="742950" lvl="1" indent="-285750">
                        <a:buFont typeface="Arial" panose="020B0604020202020204" pitchFamily="34" charset="0"/>
                        <a:buChar char="•"/>
                      </a:pPr>
                      <a:r>
                        <a:rPr lang="lv-LV" dirty="0"/>
                        <a:t>Ostas termināļi</a:t>
                      </a:r>
                    </a:p>
                    <a:p>
                      <a:pPr marL="742950" lvl="1" indent="-285750">
                        <a:buFont typeface="Arial" panose="020B0604020202020204" pitchFamily="34" charset="0"/>
                        <a:buChar char="•"/>
                      </a:pPr>
                      <a:r>
                        <a:rPr lang="lv-LV" dirty="0"/>
                        <a:t>Kravu pārvadātāji</a:t>
                      </a:r>
                    </a:p>
                    <a:p>
                      <a:pPr marL="742950" lvl="1" indent="-285750">
                        <a:buFont typeface="Arial" panose="020B0604020202020204" pitchFamily="34" charset="0"/>
                        <a:buChar char="•"/>
                      </a:pPr>
                      <a:r>
                        <a:rPr lang="lv-LV" dirty="0"/>
                        <a:t>Kuģošanas līnijas</a:t>
                      </a:r>
                    </a:p>
                    <a:p>
                      <a:pPr marL="0" indent="0">
                        <a:buFont typeface="Arial" panose="020B0604020202020204" pitchFamily="34" charset="0"/>
                        <a:buNone/>
                      </a:pPr>
                      <a:endParaRPr lang="lv-LV" dirty="0"/>
                    </a:p>
                    <a:p>
                      <a:pPr marL="0" indent="0">
                        <a:buFont typeface="Arial" panose="020B0604020202020204" pitchFamily="34" charset="0"/>
                        <a:buNone/>
                      </a:pPr>
                      <a:r>
                        <a:rPr lang="lv-LV" dirty="0"/>
                        <a:t>Citu pakalpojumu sniegšana:</a:t>
                      </a:r>
                    </a:p>
                    <a:p>
                      <a:pPr marL="742950" lvl="1" indent="-285750">
                        <a:buFont typeface="Arial" panose="020B0604020202020204" pitchFamily="34" charset="0"/>
                        <a:buChar char="•"/>
                      </a:pPr>
                      <a:r>
                        <a:rPr lang="lv-LV" dirty="0"/>
                        <a:t>Velkoņi</a:t>
                      </a:r>
                    </a:p>
                    <a:p>
                      <a:pPr marL="742950" lvl="1" indent="-285750">
                        <a:buFont typeface="Arial" panose="020B0604020202020204" pitchFamily="34" charset="0"/>
                        <a:buChar char="•"/>
                      </a:pPr>
                      <a:r>
                        <a:rPr lang="lv-LV" dirty="0" err="1"/>
                        <a:t>Bunkurētāji</a:t>
                      </a:r>
                      <a:r>
                        <a:rPr lang="lv-LV" dirty="0"/>
                        <a:t> (degvielas </a:t>
                      </a:r>
                      <a:r>
                        <a:rPr lang="lv-LV" dirty="0" err="1"/>
                        <a:t>uzpilde</a:t>
                      </a:r>
                      <a:r>
                        <a:rPr lang="lv-LV" dirty="0"/>
                        <a:t>)</a:t>
                      </a:r>
                    </a:p>
                    <a:p>
                      <a:pPr marL="742950" lvl="1" indent="-285750">
                        <a:buFont typeface="Arial" panose="020B0604020202020204" pitchFamily="34" charset="0"/>
                        <a:buChar char="•"/>
                      </a:pPr>
                      <a:r>
                        <a:rPr lang="lv-LV" dirty="0"/>
                        <a:t>U.c.</a:t>
                      </a:r>
                    </a:p>
                    <a:p>
                      <a:pPr marL="0" indent="0">
                        <a:buFont typeface="Arial" panose="020B0604020202020204" pitchFamily="34" charset="0"/>
                        <a:buNone/>
                      </a:pPr>
                      <a:endParaRPr lang="lv-LV" dirty="0"/>
                    </a:p>
                    <a:p>
                      <a:pPr marL="0" indent="0">
                        <a:buFont typeface="Arial" panose="020B0604020202020204" pitchFamily="34" charset="0"/>
                        <a:buNone/>
                      </a:pPr>
                      <a:r>
                        <a:rPr lang="lv-LV" dirty="0"/>
                        <a:t>Kravu apstrāde, ražošana:</a:t>
                      </a:r>
                    </a:p>
                    <a:p>
                      <a:pPr marL="742950" lvl="1" indent="-285750">
                        <a:buFont typeface="Arial" panose="020B0604020202020204" pitchFamily="34" charset="0"/>
                        <a:buChar char="•"/>
                      </a:pPr>
                      <a:r>
                        <a:rPr lang="lv-LV" dirty="0"/>
                        <a:t>Termināļi</a:t>
                      </a:r>
                    </a:p>
                    <a:p>
                      <a:pPr marL="742950" lvl="1" indent="-285750">
                        <a:buFont typeface="Arial" panose="020B0604020202020204" pitchFamily="34" charset="0"/>
                        <a:buChar char="•"/>
                      </a:pPr>
                      <a:r>
                        <a:rPr lang="lv-LV" dirty="0"/>
                        <a:t>Ražojošie uzņēmumi</a:t>
                      </a:r>
                    </a:p>
                  </a:txBody>
                  <a:tcPr/>
                </a:tc>
                <a:extLst>
                  <a:ext uri="{0D108BD9-81ED-4DB2-BD59-A6C34878D82A}">
                    <a16:rowId xmlns:a16="http://schemas.microsoft.com/office/drawing/2014/main" val="3457096444"/>
                  </a:ext>
                </a:extLst>
              </a:tr>
            </a:tbl>
          </a:graphicData>
        </a:graphic>
      </p:graphicFrame>
    </p:spTree>
    <p:extLst>
      <p:ext uri="{BB962C8B-B14F-4D97-AF65-F5344CB8AC3E}">
        <p14:creationId xmlns:p14="http://schemas.microsoft.com/office/powerpoint/2010/main" val="228475126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4723" y="1135973"/>
            <a:ext cx="9342060" cy="2906218"/>
          </a:xfrm>
        </p:spPr>
        <p:txBody>
          <a:bodyPr>
            <a:normAutofit/>
          </a:bodyPr>
          <a:lstStyle/>
          <a:p>
            <a:r>
              <a:rPr lang="lv-LV" sz="6000" b="0" dirty="0"/>
              <a:t>Ostu attīstības ģeopolitiskais fons</a:t>
            </a:r>
            <a:endParaRPr lang="lv-LV" sz="6000" b="0" i="0" dirty="0">
              <a:solidFill>
                <a:srgbClr val="0676B8"/>
              </a:solidFill>
            </a:endParaRPr>
          </a:p>
        </p:txBody>
      </p:sp>
      <p:pic>
        <p:nvPicPr>
          <p:cNvPr id="3" name="Picture 9" descr="VBP en 2mastnieks"/>
          <p:cNvPicPr>
            <a:picLocks noChangeAspect="1" noChangeArrowheads="1"/>
          </p:cNvPicPr>
          <p:nvPr/>
        </p:nvPicPr>
        <p:blipFill>
          <a:blip r:embed="rId2" cstate="print"/>
          <a:srcRect/>
          <a:stretch>
            <a:fillRect/>
          </a:stretch>
        </p:blipFill>
        <p:spPr bwMode="auto">
          <a:xfrm>
            <a:off x="288232" y="168111"/>
            <a:ext cx="1949277" cy="1935724"/>
          </a:xfrm>
          <a:prstGeom prst="rect">
            <a:avLst/>
          </a:prstGeom>
          <a:noFill/>
        </p:spPr>
      </p:pic>
    </p:spTree>
    <p:extLst>
      <p:ext uri="{BB962C8B-B14F-4D97-AF65-F5344CB8AC3E}">
        <p14:creationId xmlns:p14="http://schemas.microsoft.com/office/powerpoint/2010/main" val="3157643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Rectangle 4"/>
          <p:cNvSpPr>
            <a:spLocks noChangeArrowheads="1"/>
          </p:cNvSpPr>
          <p:nvPr/>
        </p:nvSpPr>
        <p:spPr bwMode="auto">
          <a:xfrm>
            <a:off x="1528197" y="445895"/>
            <a:ext cx="8964488" cy="646331"/>
          </a:xfrm>
          <a:prstGeom prst="rect">
            <a:avLst/>
          </a:prstGeom>
          <a:noFill/>
          <a:ln w="9525">
            <a:noFill/>
            <a:miter lim="800000"/>
            <a:headEnd/>
            <a:tailEnd/>
          </a:ln>
          <a:effectLst/>
        </p:spPr>
        <p:txBody>
          <a:bodyPr wrap="square" anchor="ctr">
            <a:spAutoFit/>
          </a:bodyPr>
          <a:lstStyle/>
          <a:p>
            <a:r>
              <a:rPr lang="lv-LV" sz="3600" b="0" i="0" dirty="0">
                <a:solidFill>
                  <a:srgbClr val="2E75B6"/>
                </a:solidFill>
                <a:latin typeface="Franklin Gothic Demi"/>
              </a:rPr>
              <a:t>Tiesiskais regulējums</a:t>
            </a:r>
          </a:p>
        </p:txBody>
      </p:sp>
      <p:sp>
        <p:nvSpPr>
          <p:cNvPr id="19" name="Rectangle 3"/>
          <p:cNvSpPr>
            <a:spLocks noChangeArrowheads="1"/>
          </p:cNvSpPr>
          <p:nvPr/>
        </p:nvSpPr>
        <p:spPr bwMode="auto">
          <a:xfrm>
            <a:off x="2217193" y="1396638"/>
            <a:ext cx="7848600" cy="4648200"/>
          </a:xfrm>
          <a:prstGeom prst="rect">
            <a:avLst/>
          </a:prstGeom>
          <a:noFill/>
          <a:ln w="9525">
            <a:noFill/>
            <a:miter lim="800000"/>
            <a:headEnd/>
            <a:tailEnd/>
          </a:ln>
          <a:effectLst/>
        </p:spPr>
        <p:txBody>
          <a:bodyPr/>
          <a:lstStyle/>
          <a:p>
            <a:pPr>
              <a:defRPr/>
            </a:pPr>
            <a:r>
              <a:rPr lang="ru-RU" sz="2800" dirty="0">
                <a:solidFill>
                  <a:schemeClr val="accent1">
                    <a:lumMod val="75000"/>
                  </a:schemeClr>
                </a:solidFill>
                <a:latin typeface="Franklin Gothic Demi"/>
                <a:cs typeface="Tahoma" pitchFamily="34" charset="0"/>
              </a:rPr>
              <a:t>1994</a:t>
            </a:r>
            <a:r>
              <a:rPr lang="lv-LV" sz="2800" dirty="0">
                <a:solidFill>
                  <a:schemeClr val="accent1">
                    <a:lumMod val="75000"/>
                  </a:schemeClr>
                </a:solidFill>
                <a:latin typeface="Franklin Gothic Demi"/>
                <a:cs typeface="Tahoma" pitchFamily="34" charset="0"/>
              </a:rPr>
              <a:t>:</a:t>
            </a:r>
            <a:endParaRPr lang="ru-RU" sz="2800" dirty="0">
              <a:solidFill>
                <a:schemeClr val="accent1">
                  <a:lumMod val="75000"/>
                </a:schemeClr>
              </a:solidFill>
              <a:latin typeface="Franklin Gothic Demi"/>
              <a:cs typeface="Tahoma" pitchFamily="34" charset="0"/>
            </a:endParaRPr>
          </a:p>
          <a:p>
            <a:pPr>
              <a:defRPr/>
            </a:pPr>
            <a:r>
              <a:rPr lang="lv-LV" sz="2800" b="0" i="0" dirty="0">
                <a:solidFill>
                  <a:srgbClr val="000000"/>
                </a:solidFill>
                <a:latin typeface="Franklin Gothic Demi"/>
              </a:rPr>
              <a:t>Ventspils brīvostas pārvalde sāk darbību saskaņā ar Likumu par ostām</a:t>
            </a:r>
          </a:p>
          <a:p>
            <a:pPr>
              <a:defRPr/>
            </a:pPr>
            <a:endParaRPr lang="ru-RU" sz="2800" dirty="0">
              <a:latin typeface="Franklin Gothic Demi"/>
              <a:cs typeface="Tahoma" pitchFamily="34" charset="0"/>
            </a:endParaRPr>
          </a:p>
          <a:p>
            <a:pPr>
              <a:defRPr/>
            </a:pPr>
            <a:r>
              <a:rPr lang="ru-RU" sz="2800" dirty="0">
                <a:solidFill>
                  <a:schemeClr val="accent1">
                    <a:lumMod val="75000"/>
                  </a:schemeClr>
                </a:solidFill>
                <a:latin typeface="Franklin Gothic Demi"/>
                <a:cs typeface="Tahoma" pitchFamily="34" charset="0"/>
              </a:rPr>
              <a:t>1997</a:t>
            </a:r>
            <a:r>
              <a:rPr lang="lv-LV" sz="2800" dirty="0">
                <a:solidFill>
                  <a:schemeClr val="accent1">
                    <a:lumMod val="75000"/>
                  </a:schemeClr>
                </a:solidFill>
                <a:latin typeface="Franklin Gothic Demi"/>
                <a:cs typeface="Tahoma" pitchFamily="34" charset="0"/>
              </a:rPr>
              <a:t>:</a:t>
            </a:r>
            <a:endParaRPr lang="ru-RU" sz="2800" dirty="0">
              <a:solidFill>
                <a:schemeClr val="accent1">
                  <a:lumMod val="75000"/>
                </a:schemeClr>
              </a:solidFill>
              <a:latin typeface="Franklin Gothic Demi"/>
              <a:cs typeface="Tahoma" pitchFamily="34" charset="0"/>
            </a:endParaRPr>
          </a:p>
          <a:p>
            <a:pPr>
              <a:defRPr/>
            </a:pPr>
            <a:r>
              <a:rPr lang="lv-LV" sz="2800" b="0" i="0" dirty="0">
                <a:solidFill>
                  <a:srgbClr val="000000"/>
                </a:solidFill>
                <a:latin typeface="Franklin Gothic Demi"/>
              </a:rPr>
              <a:t>Spēkā stājas Ventspils brīvostas likums</a:t>
            </a:r>
          </a:p>
          <a:p>
            <a:pPr>
              <a:defRPr/>
            </a:pPr>
            <a:endParaRPr lang="ru-RU" sz="2800" dirty="0">
              <a:latin typeface="Franklin Gothic Demi"/>
              <a:cs typeface="Tahoma" pitchFamily="34" charset="0"/>
            </a:endParaRPr>
          </a:p>
          <a:p>
            <a:pPr>
              <a:defRPr/>
            </a:pPr>
            <a:r>
              <a:rPr lang="ru-RU" sz="2800" dirty="0">
                <a:solidFill>
                  <a:schemeClr val="accent1">
                    <a:lumMod val="75000"/>
                  </a:schemeClr>
                </a:solidFill>
                <a:latin typeface="Franklin Gothic Demi"/>
                <a:cs typeface="Tahoma" pitchFamily="34" charset="0"/>
              </a:rPr>
              <a:t>2002</a:t>
            </a:r>
            <a:r>
              <a:rPr lang="lv-LV" sz="2800" dirty="0">
                <a:solidFill>
                  <a:schemeClr val="accent1">
                    <a:lumMod val="75000"/>
                  </a:schemeClr>
                </a:solidFill>
                <a:latin typeface="Franklin Gothic Demi"/>
                <a:cs typeface="Tahoma" pitchFamily="34" charset="0"/>
              </a:rPr>
              <a:t>:</a:t>
            </a:r>
            <a:endParaRPr lang="ru-RU" sz="2800" dirty="0">
              <a:solidFill>
                <a:schemeClr val="accent1">
                  <a:lumMod val="75000"/>
                </a:schemeClr>
              </a:solidFill>
              <a:latin typeface="Franklin Gothic Demi"/>
              <a:cs typeface="Tahoma" pitchFamily="34" charset="0"/>
            </a:endParaRPr>
          </a:p>
          <a:p>
            <a:pPr>
              <a:defRPr/>
            </a:pPr>
            <a:r>
              <a:rPr lang="lv-LV" sz="2800" b="0" i="0" dirty="0">
                <a:solidFill>
                  <a:srgbClr val="000000"/>
                </a:solidFill>
                <a:latin typeface="Franklin Gothic Demi"/>
              </a:rPr>
              <a:t>Spēkā stājas Likums "Par nodokļu piemērošanu brīvostās un speciālajās ekonomiskajās zonās"</a:t>
            </a:r>
          </a:p>
        </p:txBody>
      </p:sp>
    </p:spTree>
    <p:extLst>
      <p:ext uri="{BB962C8B-B14F-4D97-AF65-F5344CB8AC3E}">
        <p14:creationId xmlns:p14="http://schemas.microsoft.com/office/powerpoint/2010/main" val="152834570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692" y="529882"/>
            <a:ext cx="5502875" cy="1325563"/>
          </a:xfrm>
        </p:spPr>
        <p:txBody>
          <a:bodyPr>
            <a:normAutofit fontScale="90000"/>
          </a:bodyPr>
          <a:lstStyle/>
          <a:p>
            <a:r>
              <a:rPr lang="lv-LV" sz="4900" b="1" dirty="0">
                <a:solidFill>
                  <a:schemeClr val="accent1">
                    <a:lumMod val="75000"/>
                  </a:schemeClr>
                </a:solidFill>
                <a:latin typeface="Franklin Gothic Book" panose="020B0503020102020204" pitchFamily="34" charset="0"/>
                <a:ea typeface="+mn-ea"/>
                <a:cs typeface="Tahoma" pitchFamily="34" charset="0"/>
              </a:rPr>
              <a:t>Ostas pārvaldītā infrastruktūra</a:t>
            </a:r>
            <a:br>
              <a:rPr lang="en-GB" sz="3600" b="1" dirty="0">
                <a:solidFill>
                  <a:schemeClr val="accent1">
                    <a:lumMod val="75000"/>
                  </a:schemeClr>
                </a:solidFill>
              </a:rPr>
            </a:br>
            <a:endParaRPr lang="lv-LV" b="1" dirty="0"/>
          </a:p>
        </p:txBody>
      </p:sp>
      <p:sp>
        <p:nvSpPr>
          <p:cNvPr id="3" name="Content Placeholder 2"/>
          <p:cNvSpPr>
            <a:spLocks noGrp="1"/>
          </p:cNvSpPr>
          <p:nvPr>
            <p:ph sz="quarter" idx="1"/>
          </p:nvPr>
        </p:nvSpPr>
        <p:spPr>
          <a:xfrm>
            <a:off x="716692" y="1588745"/>
            <a:ext cx="4848085" cy="4873752"/>
          </a:xfrm>
        </p:spPr>
        <p:txBody>
          <a:bodyPr>
            <a:normAutofit fontScale="92500" lnSpcReduction="10000"/>
          </a:bodyPr>
          <a:lstStyle/>
          <a:p>
            <a:pPr marL="0">
              <a:lnSpc>
                <a:spcPct val="100000"/>
              </a:lnSpc>
              <a:spcBef>
                <a:spcPts val="600"/>
              </a:spcBef>
              <a:spcAft>
                <a:spcPct val="25000"/>
              </a:spcAft>
              <a:buSzPct val="110000"/>
            </a:pPr>
            <a:r>
              <a:rPr lang="lv-LV" sz="2400" b="1" dirty="0">
                <a:latin typeface="Franklin Gothic Book" panose="020B0503020102020204" pitchFamily="34" charset="0"/>
              </a:rPr>
              <a:t>Ventspils brīvostas teritorija aizņem 44,28% (2451,39ha, t.sk.242,6ha ūdens) no Ventspils pilsētas teritorijas</a:t>
            </a:r>
          </a:p>
          <a:p>
            <a:pPr marL="0">
              <a:lnSpc>
                <a:spcPct val="100000"/>
              </a:lnSpc>
              <a:spcBef>
                <a:spcPts val="600"/>
              </a:spcBef>
              <a:spcAft>
                <a:spcPct val="25000"/>
              </a:spcAft>
              <a:buSzPct val="110000"/>
            </a:pPr>
            <a:r>
              <a:rPr lang="lv-LV" sz="2400" b="1" dirty="0">
                <a:latin typeface="Franklin Gothic Book" panose="020B0503020102020204" pitchFamily="34" charset="0"/>
              </a:rPr>
              <a:t> Ventspils ostas un pilsētas infrastruktūra tik ļoti pārklājas, ka nav iedomājama šādas infrastruktūras pārvaldīšana bez tiešas pašvaldības iesaistes</a:t>
            </a:r>
          </a:p>
          <a:p>
            <a:pPr marL="0">
              <a:lnSpc>
                <a:spcPct val="100000"/>
              </a:lnSpc>
              <a:spcBef>
                <a:spcPts val="600"/>
              </a:spcBef>
              <a:spcAft>
                <a:spcPct val="25000"/>
              </a:spcAft>
              <a:buSzPct val="110000"/>
            </a:pPr>
            <a:r>
              <a:rPr lang="lv-LV" sz="2400" b="1" dirty="0">
                <a:latin typeface="Franklin Gothic Book" panose="020B0503020102020204" pitchFamily="34" charset="0"/>
              </a:rPr>
              <a:t>Ventspils brīvostas pārvaldes pārvaldīto īpašumu struktūra:</a:t>
            </a:r>
          </a:p>
          <a:p>
            <a:pPr marL="457200" lvl="1">
              <a:lnSpc>
                <a:spcPct val="100000"/>
              </a:lnSpc>
              <a:spcBef>
                <a:spcPts val="600"/>
              </a:spcBef>
              <a:spcAft>
                <a:spcPct val="25000"/>
              </a:spcAft>
              <a:buSzPct val="110000"/>
            </a:pPr>
            <a:r>
              <a:rPr lang="lv-LV" sz="2000" b="1" dirty="0">
                <a:latin typeface="Franklin Gothic Book" panose="020B0503020102020204" pitchFamily="34" charset="0"/>
              </a:rPr>
              <a:t>Valsts ~24,4 </a:t>
            </a:r>
            <a:r>
              <a:rPr lang="lv-LV" sz="2000" b="1" dirty="0" err="1">
                <a:latin typeface="Franklin Gothic Book" panose="020B0503020102020204" pitchFamily="34" charset="0"/>
              </a:rPr>
              <a:t>milj.eur</a:t>
            </a:r>
            <a:r>
              <a:rPr lang="lv-LV" sz="2000" b="1" dirty="0">
                <a:latin typeface="Franklin Gothic Book" panose="020B0503020102020204" pitchFamily="34" charset="0"/>
              </a:rPr>
              <a:t> (7%)</a:t>
            </a:r>
          </a:p>
          <a:p>
            <a:pPr marL="457200" lvl="1">
              <a:lnSpc>
                <a:spcPct val="100000"/>
              </a:lnSpc>
              <a:spcBef>
                <a:spcPts val="600"/>
              </a:spcBef>
              <a:spcAft>
                <a:spcPct val="25000"/>
              </a:spcAft>
              <a:buSzPct val="110000"/>
            </a:pPr>
            <a:r>
              <a:rPr lang="lv-LV" sz="2000" b="1" dirty="0">
                <a:latin typeface="Franklin Gothic Book" panose="020B0503020102020204" pitchFamily="34" charset="0"/>
              </a:rPr>
              <a:t>Pašvaldība ~187,4 </a:t>
            </a:r>
            <a:r>
              <a:rPr lang="lv-LV" sz="2000" b="1" dirty="0" err="1">
                <a:latin typeface="Franklin Gothic Book" panose="020B0503020102020204" pitchFamily="34" charset="0"/>
              </a:rPr>
              <a:t>milj.eur</a:t>
            </a:r>
            <a:r>
              <a:rPr lang="lv-LV" sz="2000" b="1" dirty="0">
                <a:latin typeface="Franklin Gothic Book" panose="020B0503020102020204" pitchFamily="34" charset="0"/>
              </a:rPr>
              <a:t> (54%)</a:t>
            </a:r>
          </a:p>
          <a:p>
            <a:pPr marL="457200" lvl="1">
              <a:lnSpc>
                <a:spcPct val="100000"/>
              </a:lnSpc>
              <a:spcBef>
                <a:spcPts val="600"/>
              </a:spcBef>
              <a:spcAft>
                <a:spcPct val="25000"/>
              </a:spcAft>
              <a:buSzPct val="110000"/>
            </a:pPr>
            <a:r>
              <a:rPr lang="lv-LV" sz="2000" b="1" dirty="0">
                <a:latin typeface="Franklin Gothic Book" panose="020B0503020102020204" pitchFamily="34" charset="0"/>
              </a:rPr>
              <a:t>Ostas pārvalde ~135,4 </a:t>
            </a:r>
            <a:r>
              <a:rPr lang="lv-LV" sz="2000" b="1" dirty="0" err="1">
                <a:latin typeface="Franklin Gothic Book" panose="020B0503020102020204" pitchFamily="34" charset="0"/>
              </a:rPr>
              <a:t>milj.eur</a:t>
            </a:r>
            <a:r>
              <a:rPr lang="lv-LV" sz="2000" b="1" dirty="0">
                <a:latin typeface="Franklin Gothic Book" panose="020B0503020102020204" pitchFamily="34" charset="0"/>
              </a:rPr>
              <a:t> (39%)</a:t>
            </a:r>
          </a:p>
          <a:p>
            <a:pPr marL="0" indent="0">
              <a:buNone/>
            </a:pPr>
            <a:endParaRPr lang="lv-LV" b="1" dirty="0"/>
          </a:p>
        </p:txBody>
      </p:sp>
      <p:pic>
        <p:nvPicPr>
          <p:cNvPr id="7" name="Picture 6" descr="A picture containing text, map&#10;&#10;Description automatically generated">
            <a:extLst>
              <a:ext uri="{FF2B5EF4-FFF2-40B4-BE49-F238E27FC236}">
                <a16:creationId xmlns:a16="http://schemas.microsoft.com/office/drawing/2014/main" id="{C193A98B-4A27-4877-B48E-06970AC708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28" t="2767" r="3187" b="5767"/>
          <a:stretch/>
        </p:blipFill>
        <p:spPr>
          <a:xfrm>
            <a:off x="5796951" y="145887"/>
            <a:ext cx="6320287" cy="6622205"/>
          </a:xfrm>
          <a:prstGeom prst="rect">
            <a:avLst/>
          </a:prstGeom>
        </p:spPr>
      </p:pic>
    </p:spTree>
    <p:extLst>
      <p:ext uri="{BB962C8B-B14F-4D97-AF65-F5344CB8AC3E}">
        <p14:creationId xmlns:p14="http://schemas.microsoft.com/office/powerpoint/2010/main" val="70668498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lv-LV" sz="4000" b="1" dirty="0">
                <a:solidFill>
                  <a:schemeClr val="accent1">
                    <a:lumMod val="75000"/>
                  </a:schemeClr>
                </a:solidFill>
                <a:latin typeface="Franklin Gothic Book" panose="020B0503020102020204" pitchFamily="34" charset="0"/>
                <a:ea typeface="+mn-ea"/>
                <a:cs typeface="Tahoma" pitchFamily="34" charset="0"/>
              </a:rPr>
              <a:t>Ostu pārvalžu juridiskais statuss </a:t>
            </a:r>
            <a:br>
              <a:rPr lang="lv-LV" sz="4000" b="1" dirty="0">
                <a:solidFill>
                  <a:schemeClr val="accent1">
                    <a:lumMod val="75000"/>
                  </a:schemeClr>
                </a:solidFill>
                <a:latin typeface="Franklin Gothic Book" panose="020B0503020102020204" pitchFamily="34" charset="0"/>
                <a:ea typeface="+mn-ea"/>
                <a:cs typeface="Tahoma" pitchFamily="34" charset="0"/>
              </a:rPr>
            </a:br>
            <a:r>
              <a:rPr lang="lv-LV" sz="4000" b="1" dirty="0">
                <a:solidFill>
                  <a:schemeClr val="accent1">
                    <a:lumMod val="75000"/>
                  </a:schemeClr>
                </a:solidFill>
                <a:latin typeface="Franklin Gothic Book" panose="020B0503020102020204" pitchFamily="34" charset="0"/>
                <a:ea typeface="+mn-ea"/>
                <a:cs typeface="Tahoma" pitchFamily="34" charset="0"/>
              </a:rPr>
              <a:t>un darbības modelis Latvijā</a:t>
            </a:r>
            <a:br>
              <a:rPr lang="en-US" sz="4000" b="1" dirty="0">
                <a:solidFill>
                  <a:schemeClr val="accent1">
                    <a:lumMod val="75000"/>
                  </a:schemeClr>
                </a:solidFill>
                <a:latin typeface="Franklin Gothic Book" panose="020B0503020102020204" pitchFamily="34" charset="0"/>
                <a:ea typeface="+mn-ea"/>
                <a:cs typeface="Tahoma" pitchFamily="34" charset="0"/>
              </a:rPr>
            </a:br>
            <a:endParaRPr lang="lv-LV" sz="4000" b="1" dirty="0">
              <a:solidFill>
                <a:schemeClr val="accent1">
                  <a:lumMod val="75000"/>
                </a:schemeClr>
              </a:solidFill>
              <a:latin typeface="Franklin Gothic Book" panose="020B0503020102020204" pitchFamily="34" charset="0"/>
              <a:ea typeface="+mn-ea"/>
              <a:cs typeface="Tahoma" pitchFamily="34" charset="0"/>
            </a:endParaRPr>
          </a:p>
        </p:txBody>
      </p:sp>
      <p:sp>
        <p:nvSpPr>
          <p:cNvPr id="3" name="Content Placeholder 2"/>
          <p:cNvSpPr>
            <a:spLocks noGrp="1"/>
          </p:cNvSpPr>
          <p:nvPr>
            <p:ph sz="quarter" idx="1"/>
          </p:nvPr>
        </p:nvSpPr>
        <p:spPr>
          <a:xfrm>
            <a:off x="609599" y="1600200"/>
            <a:ext cx="7628709" cy="4873752"/>
          </a:xfrm>
        </p:spPr>
        <p:txBody>
          <a:bodyPr>
            <a:normAutofit fontScale="70000" lnSpcReduction="20000"/>
          </a:bodyPr>
          <a:lstStyle/>
          <a:p>
            <a:pPr marL="0">
              <a:lnSpc>
                <a:spcPct val="120000"/>
              </a:lnSpc>
              <a:spcBef>
                <a:spcPts val="600"/>
              </a:spcBef>
              <a:spcAft>
                <a:spcPct val="25000"/>
              </a:spcAft>
              <a:buSzPct val="110000"/>
            </a:pPr>
            <a:r>
              <a:rPr lang="lv-LV" sz="2600" b="1" dirty="0">
                <a:latin typeface="Franklin Gothic Book" panose="020B0503020102020204" pitchFamily="34" charset="0"/>
              </a:rPr>
              <a:t>Saskaņā ar likumu “Par ostām” Ostas pārvalde ir publisko tiesību subjekts, kuru izveido attiecīgās pilsētas vai novada dome un kura likumā “Par ostām” noteiktajos ietvaros ir Ministru kabineta pārraudzībā. </a:t>
            </a:r>
          </a:p>
          <a:p>
            <a:pPr marL="0">
              <a:lnSpc>
                <a:spcPct val="120000"/>
              </a:lnSpc>
              <a:spcBef>
                <a:spcPts val="600"/>
              </a:spcBef>
              <a:spcAft>
                <a:spcPct val="25000"/>
              </a:spcAft>
              <a:buSzPct val="110000"/>
            </a:pPr>
            <a:r>
              <a:rPr lang="lv-LV" sz="2600" b="1" dirty="0">
                <a:latin typeface="Franklin Gothic Book" panose="020B0503020102020204" pitchFamily="34" charset="0"/>
              </a:rPr>
              <a:t>Ostas pārvaldes sastāvā ir ostas valde, kas ir augstākā lēmējinstitūcija, un tai pakļauts </a:t>
            </a:r>
            <a:r>
              <a:rPr lang="lv-LV" sz="2600" b="1" dirty="0" err="1">
                <a:latin typeface="Franklin Gothic Book" panose="020B0503020102020204" pitchFamily="34" charset="0"/>
              </a:rPr>
              <a:t>izpildaparāts</a:t>
            </a:r>
            <a:r>
              <a:rPr lang="lv-LV" sz="2600" b="1" dirty="0">
                <a:latin typeface="Franklin Gothic Book" panose="020B0503020102020204" pitchFamily="34" charset="0"/>
              </a:rPr>
              <a:t>, kuru vada ostas pārvaldnieks. </a:t>
            </a:r>
          </a:p>
          <a:p>
            <a:pPr marL="0">
              <a:lnSpc>
                <a:spcPct val="120000"/>
              </a:lnSpc>
              <a:spcBef>
                <a:spcPts val="600"/>
              </a:spcBef>
              <a:spcAft>
                <a:spcPct val="25000"/>
              </a:spcAft>
              <a:buSzPct val="110000"/>
            </a:pPr>
            <a:r>
              <a:rPr lang="lv-LV" sz="2600" b="1" dirty="0">
                <a:latin typeface="Franklin Gothic Book" panose="020B0503020102020204" pitchFamily="34" charset="0"/>
              </a:rPr>
              <a:t>Ventspils ostas valdē ir astoņi valdes locekļi: </a:t>
            </a:r>
          </a:p>
          <a:p>
            <a:pPr marL="457200" lvl="1">
              <a:lnSpc>
                <a:spcPct val="120000"/>
              </a:lnSpc>
              <a:spcBef>
                <a:spcPts val="600"/>
              </a:spcBef>
              <a:spcAft>
                <a:spcPct val="25000"/>
              </a:spcAft>
              <a:buSzPct val="110000"/>
            </a:pPr>
            <a:r>
              <a:rPr lang="lv-LV" sz="1800" b="1" dirty="0">
                <a:latin typeface="Franklin Gothic Book" panose="020B0503020102020204" pitchFamily="34" charset="0"/>
              </a:rPr>
              <a:t>četri attiecīgās pašvaldības pārstāvji, kurus amatā ieceļ un no amata atbrīvo ar attiecīgās pilsētas domes lēmumu, un </a:t>
            </a:r>
          </a:p>
          <a:p>
            <a:pPr marL="457200" lvl="1">
              <a:lnSpc>
                <a:spcPct val="120000"/>
              </a:lnSpc>
              <a:spcBef>
                <a:spcPts val="600"/>
              </a:spcBef>
              <a:spcAft>
                <a:spcPct val="25000"/>
              </a:spcAft>
              <a:buSzPct val="110000"/>
            </a:pPr>
            <a:r>
              <a:rPr lang="lv-LV" sz="2200" b="1" dirty="0">
                <a:latin typeface="Franklin Gothic Book" panose="020B0503020102020204" pitchFamily="34" charset="0"/>
              </a:rPr>
              <a:t>četri — ekonomikas ministra, finanšu ministra, satiksmes ministra un vides aizsardzības un reģionālās attīstības ministra izvirzīti pārstāvji, kurus amatā ieceļ un no amata atbrīvo Ministru kabinets. </a:t>
            </a:r>
          </a:p>
          <a:p>
            <a:pPr marL="0">
              <a:lnSpc>
                <a:spcPct val="120000"/>
              </a:lnSpc>
              <a:spcBef>
                <a:spcPts val="600"/>
              </a:spcBef>
              <a:spcAft>
                <a:spcPct val="25000"/>
              </a:spcAft>
              <a:buSzPct val="110000"/>
            </a:pPr>
            <a:r>
              <a:rPr lang="lv-LV" sz="2600" b="1" dirty="0">
                <a:latin typeface="Franklin Gothic Book" panose="020B0503020102020204" pitchFamily="34" charset="0"/>
              </a:rPr>
              <a:t>Lai valde būtu lemttiesīga, lēmuma pieņemšanā ir jāpiedalās vismaz 6 pārstāvjiem. Lēmumu var pieņemt vismaz 5 balsojot par.</a:t>
            </a:r>
          </a:p>
          <a:p>
            <a:pPr marL="0">
              <a:lnSpc>
                <a:spcPct val="120000"/>
              </a:lnSpc>
              <a:spcBef>
                <a:spcPts val="600"/>
              </a:spcBef>
              <a:spcAft>
                <a:spcPct val="25000"/>
              </a:spcAft>
              <a:buSzPct val="110000"/>
            </a:pPr>
            <a:r>
              <a:rPr lang="lv-LV" sz="2600" b="1" dirty="0">
                <a:latin typeface="Franklin Gothic Book" panose="020B0503020102020204" pitchFamily="34" charset="0"/>
              </a:rPr>
              <a:t>Ostas pārvaldnieku ieceļ ostas valde. </a:t>
            </a:r>
          </a:p>
          <a:p>
            <a:pPr marL="0" indent="0">
              <a:buNone/>
            </a:pPr>
            <a:endParaRPr lang="lv-LV" b="1" dirty="0"/>
          </a:p>
        </p:txBody>
      </p:sp>
      <p:grpSp>
        <p:nvGrpSpPr>
          <p:cNvPr id="40" name="Group 39">
            <a:extLst>
              <a:ext uri="{FF2B5EF4-FFF2-40B4-BE49-F238E27FC236}">
                <a16:creationId xmlns:a16="http://schemas.microsoft.com/office/drawing/2014/main" id="{C9613662-461F-4BA4-81F7-65E66607236E}"/>
              </a:ext>
            </a:extLst>
          </p:cNvPr>
          <p:cNvGrpSpPr/>
          <p:nvPr/>
        </p:nvGrpSpPr>
        <p:grpSpPr>
          <a:xfrm>
            <a:off x="8444096" y="1799697"/>
            <a:ext cx="3544329" cy="3411276"/>
            <a:chOff x="8425046" y="1190097"/>
            <a:chExt cx="3544329" cy="3411276"/>
          </a:xfrm>
        </p:grpSpPr>
        <p:sp>
          <p:nvSpPr>
            <p:cNvPr id="5" name="Text Box 5"/>
            <p:cNvSpPr txBox="1">
              <a:spLocks noChangeArrowheads="1"/>
            </p:cNvSpPr>
            <p:nvPr/>
          </p:nvSpPr>
          <p:spPr bwMode="auto">
            <a:xfrm>
              <a:off x="8605165" y="2256626"/>
              <a:ext cx="3206225" cy="738664"/>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eaLnBrk="0" hangingPunct="0"/>
              <a:r>
                <a:rPr lang="lv-LV" sz="1400" b="1" dirty="0">
                  <a:solidFill>
                    <a:sysClr val="windowText" lastClr="000000"/>
                  </a:solidFill>
                  <a:effectLst/>
                  <a:latin typeface="Franklin Gothic Book" panose="020B0503020102020204" pitchFamily="34" charset="0"/>
                </a:rPr>
                <a:t>Ventspils Brīvostas Valde</a:t>
              </a:r>
            </a:p>
            <a:p>
              <a:pPr algn="ctr" eaLnBrk="0" hangingPunct="0"/>
              <a:r>
                <a:rPr lang="lv-LV" sz="1400" dirty="0">
                  <a:solidFill>
                    <a:sysClr val="windowText" lastClr="000000"/>
                  </a:solidFill>
                  <a:effectLst/>
                  <a:latin typeface="Franklin Gothic Book" panose="020B0503020102020204" pitchFamily="34" charset="0"/>
                </a:rPr>
                <a:t>4</a:t>
              </a:r>
              <a:r>
                <a:rPr lang="en-GB" sz="1400" dirty="0">
                  <a:solidFill>
                    <a:sysClr val="windowText" lastClr="000000"/>
                  </a:solidFill>
                  <a:effectLst/>
                  <a:latin typeface="Franklin Gothic Book" panose="020B0503020102020204" pitchFamily="34" charset="0"/>
                </a:rPr>
                <a:t> </a:t>
              </a:r>
              <a:r>
                <a:rPr lang="lv-LV" sz="1400" dirty="0">
                  <a:solidFill>
                    <a:sysClr val="windowText" lastClr="000000"/>
                  </a:solidFill>
                  <a:effectLst/>
                  <a:latin typeface="Franklin Gothic Book" panose="020B0503020102020204" pitchFamily="34" charset="0"/>
                </a:rPr>
                <a:t>pašvaldības pārstāvji</a:t>
              </a:r>
              <a:br>
                <a:rPr lang="en-GB" sz="1400" dirty="0">
                  <a:solidFill>
                    <a:sysClr val="windowText" lastClr="000000"/>
                  </a:solidFill>
                  <a:effectLst/>
                  <a:latin typeface="Franklin Gothic Book" panose="020B0503020102020204" pitchFamily="34" charset="0"/>
                </a:rPr>
              </a:br>
              <a:r>
                <a:rPr lang="lv-LV" sz="1400" dirty="0">
                  <a:solidFill>
                    <a:sysClr val="windowText" lastClr="000000"/>
                  </a:solidFill>
                  <a:effectLst/>
                  <a:latin typeface="Franklin Gothic Book" panose="020B0503020102020204" pitchFamily="34" charset="0"/>
                </a:rPr>
                <a:t>4</a:t>
              </a:r>
              <a:r>
                <a:rPr lang="en-GB" sz="1400" dirty="0">
                  <a:solidFill>
                    <a:sysClr val="windowText" lastClr="000000"/>
                  </a:solidFill>
                  <a:effectLst/>
                  <a:latin typeface="Franklin Gothic Book" panose="020B0503020102020204" pitchFamily="34" charset="0"/>
                </a:rPr>
                <a:t> </a:t>
              </a:r>
              <a:r>
                <a:rPr lang="lv-LV" sz="1400" dirty="0">
                  <a:solidFill>
                    <a:sysClr val="windowText" lastClr="000000"/>
                  </a:solidFill>
                  <a:effectLst/>
                  <a:latin typeface="Franklin Gothic Book" panose="020B0503020102020204" pitchFamily="34" charset="0"/>
                </a:rPr>
                <a:t>valsts pārstāvji</a:t>
              </a:r>
              <a:endParaRPr lang="en-US" sz="1400" b="1" i="1" dirty="0">
                <a:solidFill>
                  <a:sysClr val="windowText" lastClr="000000"/>
                </a:solidFill>
                <a:effectLst/>
                <a:latin typeface="Franklin Gothic Book" panose="020B0503020102020204" pitchFamily="34" charset="0"/>
              </a:endParaRPr>
            </a:p>
          </p:txBody>
        </p:sp>
        <p:sp>
          <p:nvSpPr>
            <p:cNvPr id="6" name="Text Box 6"/>
            <p:cNvSpPr txBox="1">
              <a:spLocks noChangeArrowheads="1"/>
            </p:cNvSpPr>
            <p:nvPr/>
          </p:nvSpPr>
          <p:spPr bwMode="auto">
            <a:xfrm>
              <a:off x="8772864" y="3323155"/>
              <a:ext cx="2869395" cy="477054"/>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eaLnBrk="0" hangingPunct="0"/>
              <a:r>
                <a:rPr lang="lv-LV" sz="1400" b="1" dirty="0">
                  <a:solidFill>
                    <a:sysClr val="windowText" lastClr="000000"/>
                  </a:solidFill>
                  <a:effectLst/>
                  <a:latin typeface="Franklin Gothic Book" panose="020B0503020102020204" pitchFamily="34" charset="0"/>
                </a:rPr>
                <a:t>Ventspils brīvostas pārvalde</a:t>
              </a:r>
              <a:endParaRPr lang="ru-RU" sz="1400" b="1" dirty="0">
                <a:solidFill>
                  <a:sysClr val="windowText" lastClr="000000"/>
                </a:solidFill>
                <a:effectLst/>
                <a:latin typeface="Franklin Gothic Book" panose="020B0503020102020204" pitchFamily="34" charset="0"/>
              </a:endParaRPr>
            </a:p>
            <a:p>
              <a:pPr algn="ctr" eaLnBrk="0" hangingPunct="0"/>
              <a:r>
                <a:rPr lang="lv-LV" sz="1100" dirty="0">
                  <a:solidFill>
                    <a:sysClr val="windowText" lastClr="000000"/>
                  </a:solidFill>
                  <a:effectLst/>
                  <a:latin typeface="Franklin Gothic Book" panose="020B0503020102020204" pitchFamily="34" charset="0"/>
                </a:rPr>
                <a:t>Pārvaldnieks</a:t>
              </a:r>
              <a:r>
                <a:rPr lang="en-GB" sz="1100" dirty="0">
                  <a:solidFill>
                    <a:sysClr val="windowText" lastClr="000000"/>
                  </a:solidFill>
                  <a:effectLst/>
                  <a:latin typeface="Franklin Gothic Book" panose="020B0503020102020204" pitchFamily="34" charset="0"/>
                </a:rPr>
                <a:t>:</a:t>
              </a:r>
              <a:r>
                <a:rPr lang="lv-LV" sz="1100" dirty="0">
                  <a:solidFill>
                    <a:sysClr val="windowText" lastClr="000000"/>
                  </a:solidFill>
                  <a:effectLst/>
                  <a:latin typeface="Franklin Gothic Book" panose="020B0503020102020204" pitchFamily="34" charset="0"/>
                </a:rPr>
                <a:t> </a:t>
              </a:r>
              <a:r>
                <a:rPr lang="lv-LV" sz="1100" b="1" dirty="0" err="1">
                  <a:solidFill>
                    <a:sysClr val="windowText" lastClr="000000"/>
                  </a:solidFill>
                  <a:effectLst/>
                  <a:latin typeface="Franklin Gothic Book" panose="020B0503020102020204" pitchFamily="34" charset="0"/>
                </a:rPr>
                <a:t>I.Sarmulis</a:t>
              </a:r>
              <a:endParaRPr lang="en-US" sz="1100" b="1" dirty="0">
                <a:solidFill>
                  <a:sysClr val="windowText" lastClr="000000"/>
                </a:solidFill>
                <a:effectLst/>
                <a:latin typeface="Franklin Gothic Book" panose="020B0503020102020204" pitchFamily="34" charset="0"/>
              </a:endParaRPr>
            </a:p>
          </p:txBody>
        </p:sp>
        <p:sp>
          <p:nvSpPr>
            <p:cNvPr id="12" name="Text Box 12"/>
            <p:cNvSpPr txBox="1">
              <a:spLocks noChangeArrowheads="1"/>
            </p:cNvSpPr>
            <p:nvPr/>
          </p:nvSpPr>
          <p:spPr bwMode="auto">
            <a:xfrm>
              <a:off x="8924925" y="4070130"/>
              <a:ext cx="2562225" cy="53124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chor="ctr"/>
            <a:lstStyle/>
            <a:p>
              <a:pPr algn="ctr" eaLnBrk="0" hangingPunct="0"/>
              <a:r>
                <a:rPr lang="lv-LV" sz="1100" b="1" dirty="0">
                  <a:solidFill>
                    <a:sysClr val="windowText" lastClr="000000"/>
                  </a:solidFill>
                  <a:effectLst/>
                  <a:latin typeface="Franklin Gothic Book" panose="020B0503020102020204" pitchFamily="34" charset="0"/>
                </a:rPr>
                <a:t>Attiecīgie departamenti un nodaļas</a:t>
              </a:r>
              <a:endParaRPr lang="en-US" sz="1100" b="1" dirty="0">
                <a:solidFill>
                  <a:sysClr val="windowText" lastClr="000000"/>
                </a:solidFill>
                <a:effectLst>
                  <a:outerShdw blurRad="38100" dist="38100" dir="2700000" algn="tl">
                    <a:srgbClr val="000000"/>
                  </a:outerShdw>
                </a:effectLst>
                <a:latin typeface="Franklin Gothic Book" panose="020B0503020102020204" pitchFamily="34" charset="0"/>
              </a:endParaRPr>
            </a:p>
          </p:txBody>
        </p:sp>
        <p:cxnSp>
          <p:nvCxnSpPr>
            <p:cNvPr id="18" name="Straight Connector 17"/>
            <p:cNvCxnSpPr>
              <a:cxnSpLocks/>
              <a:stCxn id="5" idx="2"/>
              <a:endCxn id="6" idx="0"/>
            </p:cNvCxnSpPr>
            <p:nvPr/>
          </p:nvCxnSpPr>
          <p:spPr>
            <a:xfrm flipH="1">
              <a:off x="10207562" y="2995290"/>
              <a:ext cx="716" cy="327865"/>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a:stCxn id="6" idx="2"/>
              <a:endCxn id="12" idx="0"/>
            </p:cNvCxnSpPr>
            <p:nvPr/>
          </p:nvCxnSpPr>
          <p:spPr>
            <a:xfrm flipH="1">
              <a:off x="10206038" y="3800209"/>
              <a:ext cx="1524" cy="269921"/>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30" name="Text Box 5">
              <a:extLst>
                <a:ext uri="{FF2B5EF4-FFF2-40B4-BE49-F238E27FC236}">
                  <a16:creationId xmlns:a16="http://schemas.microsoft.com/office/drawing/2014/main" id="{42B7341E-7D60-427E-B06F-4C0A4A3E2F1A}"/>
                </a:ext>
              </a:extLst>
            </p:cNvPr>
            <p:cNvSpPr txBox="1">
              <a:spLocks noChangeArrowheads="1"/>
            </p:cNvSpPr>
            <p:nvPr/>
          </p:nvSpPr>
          <p:spPr bwMode="auto">
            <a:xfrm>
              <a:off x="8425046" y="1190097"/>
              <a:ext cx="3544329" cy="738664"/>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eaLnBrk="0" hangingPunct="0"/>
              <a:r>
                <a:rPr lang="lv-LV" sz="1400" b="1" dirty="0" err="1">
                  <a:solidFill>
                    <a:sysClr val="windowText" lastClr="000000"/>
                  </a:solidFill>
                  <a:effectLst/>
                  <a:latin typeface="Franklin Gothic Book" panose="020B0503020102020204" pitchFamily="34" charset="0"/>
                </a:rPr>
                <a:t>Minstru</a:t>
              </a:r>
              <a:r>
                <a:rPr lang="lv-LV" sz="1400" b="1" dirty="0">
                  <a:solidFill>
                    <a:sysClr val="windowText" lastClr="000000"/>
                  </a:solidFill>
                  <a:effectLst/>
                  <a:latin typeface="Franklin Gothic Book" panose="020B0503020102020204" pitchFamily="34" charset="0"/>
                </a:rPr>
                <a:t> Kabineta pārraudzība, </a:t>
              </a:r>
            </a:p>
            <a:p>
              <a:pPr algn="ctr" eaLnBrk="0" hangingPunct="0"/>
              <a:r>
                <a:rPr lang="lv-LV" sz="1400" b="1" dirty="0">
                  <a:solidFill>
                    <a:sysClr val="windowText" lastClr="000000"/>
                  </a:solidFill>
                  <a:effectLst/>
                  <a:latin typeface="Franklin Gothic Book" panose="020B0503020102020204" pitchFamily="34" charset="0"/>
                </a:rPr>
                <a:t>kas tiek īstenota ar </a:t>
              </a:r>
            </a:p>
            <a:p>
              <a:pPr algn="ctr" eaLnBrk="0" hangingPunct="0"/>
              <a:r>
                <a:rPr lang="lv-LV" sz="1400" b="1" dirty="0">
                  <a:solidFill>
                    <a:sysClr val="windowText" lastClr="000000"/>
                  </a:solidFill>
                  <a:latin typeface="Franklin Gothic Book" panose="020B0503020102020204" pitchFamily="34" charset="0"/>
                </a:rPr>
                <a:t>Satiksmes Ministra starpniecību</a:t>
              </a:r>
              <a:endParaRPr lang="lv-LV" sz="1400" b="1" dirty="0">
                <a:solidFill>
                  <a:sysClr val="windowText" lastClr="000000"/>
                </a:solidFill>
                <a:effectLst/>
                <a:latin typeface="Franklin Gothic Book" panose="020B0503020102020204" pitchFamily="34" charset="0"/>
              </a:endParaRPr>
            </a:p>
          </p:txBody>
        </p:sp>
        <p:cxnSp>
          <p:nvCxnSpPr>
            <p:cNvPr id="39" name="Straight Connector 38">
              <a:extLst>
                <a:ext uri="{FF2B5EF4-FFF2-40B4-BE49-F238E27FC236}">
                  <a16:creationId xmlns:a16="http://schemas.microsoft.com/office/drawing/2014/main" id="{B03E62D4-DDE7-49DA-981E-AD107907575C}"/>
                </a:ext>
              </a:extLst>
            </p:cNvPr>
            <p:cNvCxnSpPr>
              <a:cxnSpLocks/>
            </p:cNvCxnSpPr>
            <p:nvPr/>
          </p:nvCxnSpPr>
          <p:spPr>
            <a:xfrm flipH="1">
              <a:off x="10197211" y="1928761"/>
              <a:ext cx="716" cy="327865"/>
            </a:xfrm>
            <a:prstGeom prst="line">
              <a:avLst/>
            </a:prstGeom>
            <a:ln w="2222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0540024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0" name="Rectangle 4"/>
          <p:cNvSpPr>
            <a:spLocks noChangeArrowheads="1"/>
          </p:cNvSpPr>
          <p:nvPr/>
        </p:nvSpPr>
        <p:spPr bwMode="auto">
          <a:xfrm>
            <a:off x="681990" y="405605"/>
            <a:ext cx="8064895" cy="707886"/>
          </a:xfrm>
          <a:prstGeom prst="rect">
            <a:avLst/>
          </a:prstGeom>
          <a:noFill/>
          <a:ln w="9525">
            <a:noFill/>
            <a:miter lim="800000"/>
            <a:headEnd/>
            <a:tailEnd/>
          </a:ln>
          <a:effectLst/>
        </p:spPr>
        <p:txBody>
          <a:bodyPr wrap="square">
            <a:spAutoFit/>
          </a:bodyPr>
          <a:lstStyle/>
          <a:p>
            <a:r>
              <a:rPr lang="lv-LV" sz="4000" b="0" i="0" dirty="0">
                <a:solidFill>
                  <a:srgbClr val="0676B8"/>
                </a:solidFill>
                <a:latin typeface="Franklin Gothic Demi"/>
              </a:rPr>
              <a:t>Funkcijas saskaņā ar likumu</a:t>
            </a:r>
          </a:p>
        </p:txBody>
      </p:sp>
      <p:pic>
        <p:nvPicPr>
          <p:cNvPr id="6147" name="Picture 3"/>
          <p:cNvPicPr>
            <a:picLocks noChangeAspect="1" noChangeArrowheads="1"/>
          </p:cNvPicPr>
          <p:nvPr/>
        </p:nvPicPr>
        <p:blipFill>
          <a:blip r:embed="rId3" cstate="print"/>
          <a:srcRect/>
          <a:stretch>
            <a:fillRect/>
          </a:stretch>
        </p:blipFill>
        <p:spPr bwMode="auto">
          <a:xfrm>
            <a:off x="8454748" y="3895477"/>
            <a:ext cx="3076543" cy="2307407"/>
          </a:xfrm>
          <a:prstGeom prst="rect">
            <a:avLst/>
          </a:prstGeom>
          <a:noFill/>
          <a:ln w="9525">
            <a:noFill/>
            <a:miter lim="800000"/>
            <a:headEnd/>
            <a:tailEnd/>
          </a:ln>
          <a:effectLst/>
        </p:spPr>
      </p:pic>
      <p:pic>
        <p:nvPicPr>
          <p:cNvPr id="7" name="Picture 1" descr="C:\Users\igorsu\Pictures\Bildes Ostas un Ruupnieciskajiem un citiem objektiem\Ostas skati dazjaadi\668.JPG"/>
          <p:cNvPicPr>
            <a:picLocks noChangeAspect="1" noChangeArrowheads="1"/>
          </p:cNvPicPr>
          <p:nvPr/>
        </p:nvPicPr>
        <p:blipFill>
          <a:blip r:embed="rId4" cstate="screen"/>
          <a:srcRect t="6898"/>
          <a:stretch>
            <a:fillRect/>
          </a:stretch>
        </p:blipFill>
        <p:spPr bwMode="auto">
          <a:xfrm>
            <a:off x="8437570" y="1591297"/>
            <a:ext cx="3093721" cy="2160240"/>
          </a:xfrm>
          <a:prstGeom prst="rect">
            <a:avLst/>
          </a:prstGeom>
          <a:noFill/>
        </p:spPr>
      </p:pic>
      <p:sp>
        <p:nvSpPr>
          <p:cNvPr id="6" name="Content Placeholder 1"/>
          <p:cNvSpPr txBox="1">
            <a:spLocks/>
          </p:cNvSpPr>
          <p:nvPr/>
        </p:nvSpPr>
        <p:spPr>
          <a:xfrm>
            <a:off x="1466062" y="1288420"/>
            <a:ext cx="6988686" cy="5302161"/>
          </a:xfrm>
          <a:prstGeom prst="rect">
            <a:avLst/>
          </a:prstGeom>
          <a:noFill/>
          <a:ln>
            <a:noFill/>
          </a:ln>
        </p:spPr>
        <p:txBody>
          <a:bodyPr vert="horz" wrap="square" lIns="91440" tIns="45720" rIns="91440" bIns="45720" anchor="t" anchorCtr="0" compatLnSpc="1">
            <a:noAutofit/>
          </a:bodyPr>
          <a:lstStyle>
            <a:lvl1pPr marL="228600" marR="0" lvl="0" indent="-228600" algn="l" defTabSz="914400" rtl="0" eaLnBrk="1" fontAlgn="auto" hangingPunct="1">
              <a:lnSpc>
                <a:spcPct val="100000"/>
              </a:lnSpc>
              <a:spcBef>
                <a:spcPts val="1000"/>
              </a:spcBef>
              <a:spcAft>
                <a:spcPts val="0"/>
              </a:spcAft>
              <a:buSzPts val="2799"/>
              <a:buBlip>
                <a:blip r:embed="rId5"/>
              </a:buBlip>
              <a:tabLst/>
              <a:defRPr lang="lv-LV" sz="2800" b="0" i="0" u="none" strike="noStrike" kern="1200" cap="none" spc="0" baseline="0">
                <a:solidFill>
                  <a:srgbClr val="000000"/>
                </a:solidFill>
                <a:uFillTx/>
                <a:latin typeface="Franklin Gothic Medium"/>
              </a:defRPr>
            </a:lvl1pPr>
            <a:lvl2pPr marL="685800" marR="0" lvl="1" indent="-228600" algn="l" defTabSz="914400" rtl="0" eaLnBrk="1" fontAlgn="auto" hangingPunct="1">
              <a:lnSpc>
                <a:spcPct val="100000"/>
              </a:lnSpc>
              <a:spcBef>
                <a:spcPts val="500"/>
              </a:spcBef>
              <a:spcAft>
                <a:spcPts val="0"/>
              </a:spcAft>
              <a:buClr>
                <a:srgbClr val="0676B8"/>
              </a:buClr>
              <a:buSzPct val="100000"/>
              <a:buFont typeface="Arial" pitchFamily="34"/>
              <a:buChar char="•"/>
              <a:tabLst/>
              <a:defRPr lang="en-US" sz="2400" b="0" i="0" u="none" strike="noStrike" kern="1200" cap="none" spc="0" baseline="0">
                <a:solidFill>
                  <a:srgbClr val="000000"/>
                </a:solidFill>
                <a:uFillTx/>
                <a:latin typeface="Franklin Gothic Medium"/>
              </a:defRPr>
            </a:lvl2pPr>
            <a:lvl3pPr marL="1143000" indent="-228600" algn="l" defTabSz="914400" rtl="0" eaLnBrk="1" latinLnBrk="0" hangingPunct="1">
              <a:lnSpc>
                <a:spcPct val="100000"/>
              </a:lnSpc>
              <a:spcBef>
                <a:spcPts val="500"/>
              </a:spcBef>
              <a:buClr>
                <a:schemeClr val="accent5"/>
              </a:buClr>
              <a:buFont typeface="Arial" panose="020B0604020202020204" pitchFamily="34" charset="0"/>
              <a:buChar char="•"/>
              <a:defRPr sz="2000" kern="1200" baseline="0">
                <a:solidFill>
                  <a:schemeClr val="tx1"/>
                </a:solidFill>
                <a:latin typeface="Franklin Gothic Medium" panose="020B0603020102020204" pitchFamily="34" charset="0"/>
                <a:ea typeface="+mn-ea"/>
                <a:cs typeface="+mn-cs"/>
              </a:defRPr>
            </a:lvl3pPr>
            <a:lvl4pPr marL="1600200" indent="-228600" algn="l" defTabSz="914400" rtl="0" eaLnBrk="1" latinLnBrk="0" hangingPunct="1">
              <a:lnSpc>
                <a:spcPct val="100000"/>
              </a:lnSpc>
              <a:spcBef>
                <a:spcPts val="500"/>
              </a:spcBef>
              <a:buClr>
                <a:schemeClr val="accent5"/>
              </a:buClr>
              <a:buFont typeface="Arial" panose="020B0604020202020204" pitchFamily="34" charset="0"/>
              <a:buChar char="•"/>
              <a:defRPr sz="1800" kern="1200" baseline="0">
                <a:solidFill>
                  <a:schemeClr val="tx1"/>
                </a:solidFill>
                <a:latin typeface="Franklin Gothic Medium" panose="020B0603020102020204" pitchFamily="34" charset="0"/>
                <a:ea typeface="+mn-ea"/>
                <a:cs typeface="+mn-cs"/>
              </a:defRPr>
            </a:lvl4pPr>
            <a:lvl5pPr marL="2057400" indent="-228600" algn="l" defTabSz="914400" rtl="0" eaLnBrk="1" latinLnBrk="0" hangingPunct="1">
              <a:lnSpc>
                <a:spcPct val="100000"/>
              </a:lnSpc>
              <a:spcBef>
                <a:spcPts val="500"/>
              </a:spcBef>
              <a:buClr>
                <a:schemeClr val="accent5"/>
              </a:buClr>
              <a:buFont typeface="Arial" panose="020B0604020202020204" pitchFamily="34" charset="0"/>
              <a:buChar char="•"/>
              <a:defRPr sz="1800" kern="1200" baseline="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spcBef>
                <a:spcPts val="0"/>
              </a:spcBef>
              <a:buSzPct val="100000"/>
            </a:pPr>
            <a:r>
              <a:rPr lang="lv-LV" b="0" i="0" dirty="0">
                <a:solidFill>
                  <a:srgbClr val="000000"/>
                </a:solidFill>
                <a:latin typeface="Franklin Gothic Demi"/>
              </a:rPr>
              <a:t>Kuģošanas kanāla uzturēšana un padziļināšana</a:t>
            </a:r>
          </a:p>
          <a:p>
            <a:pPr marL="0">
              <a:spcBef>
                <a:spcPts val="0"/>
              </a:spcBef>
              <a:buSzPct val="100000"/>
            </a:pPr>
            <a:r>
              <a:rPr lang="lv-LV" b="0" i="0" dirty="0">
                <a:solidFill>
                  <a:srgbClr val="000000"/>
                </a:solidFill>
                <a:latin typeface="Franklin Gothic Demi"/>
              </a:rPr>
              <a:t>Drošas kuģošanas uzraudzība ostā</a:t>
            </a:r>
          </a:p>
          <a:p>
            <a:pPr marL="0">
              <a:spcBef>
                <a:spcPts val="0"/>
              </a:spcBef>
              <a:buSzPct val="100000"/>
            </a:pPr>
            <a:r>
              <a:rPr lang="lv-LV" b="0" i="0" dirty="0">
                <a:solidFill>
                  <a:srgbClr val="000000"/>
                </a:solidFill>
                <a:latin typeface="Franklin Gothic Demi"/>
              </a:rPr>
              <a:t>Hidrotehnisko struktūru uzturēšana</a:t>
            </a:r>
          </a:p>
          <a:p>
            <a:pPr marL="0">
              <a:spcBef>
                <a:spcPts val="0"/>
              </a:spcBef>
              <a:buSzPct val="100000"/>
            </a:pPr>
            <a:r>
              <a:rPr lang="lv-LV" b="0" i="0" dirty="0">
                <a:solidFill>
                  <a:srgbClr val="000000"/>
                </a:solidFill>
                <a:latin typeface="Franklin Gothic Demi"/>
              </a:rPr>
              <a:t>Nodevu un maksājumu iekasēšana</a:t>
            </a:r>
          </a:p>
          <a:p>
            <a:pPr marL="0">
              <a:spcBef>
                <a:spcPts val="0"/>
              </a:spcBef>
              <a:buSzPct val="100000"/>
            </a:pPr>
            <a:r>
              <a:rPr lang="lv-LV" b="0" i="0" dirty="0">
                <a:solidFill>
                  <a:srgbClr val="000000"/>
                </a:solidFill>
                <a:latin typeface="Franklin Gothic Demi"/>
              </a:rPr>
              <a:t>Ostas noteikumu un vides aizsardzības īstenošana</a:t>
            </a:r>
          </a:p>
          <a:p>
            <a:pPr marL="0">
              <a:spcBef>
                <a:spcPts val="0"/>
              </a:spcBef>
              <a:buSzPct val="100000"/>
            </a:pPr>
            <a:r>
              <a:rPr lang="lv-LV" b="0" i="0" dirty="0">
                <a:solidFill>
                  <a:srgbClr val="000000"/>
                </a:solidFill>
                <a:latin typeface="Franklin Gothic Demi"/>
              </a:rPr>
              <a:t>Brīvās zonas licenču izsniegšana</a:t>
            </a:r>
          </a:p>
          <a:p>
            <a:pPr marL="0">
              <a:spcBef>
                <a:spcPts val="0"/>
              </a:spcBef>
              <a:buSzPct val="100000"/>
            </a:pPr>
            <a:r>
              <a:rPr lang="lv-LV" b="0" i="0" dirty="0">
                <a:solidFill>
                  <a:srgbClr val="000000"/>
                </a:solidFill>
                <a:latin typeface="Franklin Gothic Demi"/>
              </a:rPr>
              <a:t>Starptautiskās tirdzniecības veicināšana, investīciju piesaiste, ražošanas un pakalpojumu attīstība, kā arī jaunu darbavietu izveide</a:t>
            </a:r>
          </a:p>
        </p:txBody>
      </p:sp>
    </p:spTree>
    <p:extLst>
      <p:ext uri="{BB962C8B-B14F-4D97-AF65-F5344CB8AC3E}">
        <p14:creationId xmlns:p14="http://schemas.microsoft.com/office/powerpoint/2010/main" val="29024830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9" name="Rectangle 5"/>
          <p:cNvSpPr>
            <a:spLocks noChangeArrowheads="1"/>
          </p:cNvSpPr>
          <p:nvPr/>
        </p:nvSpPr>
        <p:spPr bwMode="auto">
          <a:xfrm>
            <a:off x="3706438" y="4965000"/>
            <a:ext cx="4953035" cy="1631216"/>
          </a:xfrm>
          <a:prstGeom prst="rect">
            <a:avLst/>
          </a:prstGeom>
          <a:noFill/>
          <a:ln w="9525">
            <a:noFill/>
            <a:miter lim="800000"/>
            <a:headEnd/>
            <a:tailEnd/>
          </a:ln>
          <a:effectLst/>
        </p:spPr>
        <p:txBody>
          <a:bodyPr wrap="square">
            <a:spAutoFit/>
          </a:bodyPr>
          <a:lstStyle/>
          <a:p>
            <a:pPr algn="ctr"/>
            <a:endParaRPr lang="lv-LV" sz="2400" dirty="0">
              <a:latin typeface="Franklin Gothic Demi"/>
            </a:endParaRPr>
          </a:p>
          <a:p>
            <a:pPr algn="ctr"/>
            <a:r>
              <a:rPr lang="lv-LV" sz="2800" b="0" i="0" dirty="0">
                <a:solidFill>
                  <a:srgbClr val="000000"/>
                </a:solidFill>
                <a:latin typeface="Franklin Gothic Demi"/>
              </a:rPr>
              <a:t>MĒRĶIS Nr.3: </a:t>
            </a:r>
          </a:p>
          <a:p>
            <a:pPr algn="ctr"/>
            <a:r>
              <a:rPr lang="lv-LV" sz="2400" b="0" i="0" dirty="0">
                <a:solidFill>
                  <a:srgbClr val="000000"/>
                </a:solidFill>
                <a:latin typeface="Franklin Gothic Demi"/>
              </a:rPr>
              <a:t>Attīstīt brīvostas industriālajās teritorijās rūpniecisko darbību</a:t>
            </a:r>
          </a:p>
        </p:txBody>
      </p:sp>
      <p:sp>
        <p:nvSpPr>
          <p:cNvPr id="210950" name="Rectangle 6"/>
          <p:cNvSpPr>
            <a:spLocks noChangeArrowheads="1"/>
          </p:cNvSpPr>
          <p:nvPr/>
        </p:nvSpPr>
        <p:spPr bwMode="auto">
          <a:xfrm>
            <a:off x="7620000" y="1928811"/>
            <a:ext cx="4165600" cy="369332"/>
          </a:xfrm>
          <a:prstGeom prst="rect">
            <a:avLst/>
          </a:prstGeom>
          <a:noFill/>
          <a:ln w="9525">
            <a:noFill/>
            <a:miter lim="800000"/>
            <a:headEnd/>
            <a:tailEnd/>
          </a:ln>
          <a:effectLst/>
        </p:spPr>
        <p:txBody>
          <a:bodyPr>
            <a:spAutoFit/>
          </a:bodyPr>
          <a:lstStyle/>
          <a:p>
            <a:pPr algn="r"/>
            <a:r>
              <a:rPr lang="lv-LV" sz="1800" b="1" dirty="0">
                <a:solidFill>
                  <a:srgbClr val="003366"/>
                </a:solidFill>
                <a:effectLst>
                  <a:outerShdw blurRad="38100" dist="38100" dir="2700000" algn="tl">
                    <a:srgbClr val="C0C0C0"/>
                  </a:outerShdw>
                </a:effectLst>
                <a:latin typeface="Franklin Gothic Demi"/>
              </a:rPr>
              <a:t> </a:t>
            </a:r>
            <a:endParaRPr lang="en-US" sz="2400" b="1" dirty="0">
              <a:solidFill>
                <a:srgbClr val="0000CC"/>
              </a:solidFill>
              <a:latin typeface="Franklin Gothic Demi"/>
            </a:endParaRPr>
          </a:p>
        </p:txBody>
      </p:sp>
      <p:grpSp>
        <p:nvGrpSpPr>
          <p:cNvPr id="2" name="Group 2"/>
          <p:cNvGrpSpPr>
            <a:grpSpLocks/>
          </p:cNvGrpSpPr>
          <p:nvPr/>
        </p:nvGrpSpPr>
        <p:grpSpPr bwMode="auto">
          <a:xfrm>
            <a:off x="2686339" y="856341"/>
            <a:ext cx="6922117" cy="4792417"/>
            <a:chOff x="1064" y="884"/>
            <a:chExt cx="3504" cy="2736"/>
          </a:xfrm>
        </p:grpSpPr>
        <p:pic>
          <p:nvPicPr>
            <p:cNvPr id="7" name="Picture 3" descr="globuss"/>
            <p:cNvPicPr>
              <a:picLocks noChangeAspect="1" noChangeArrowheads="1"/>
            </p:cNvPicPr>
            <p:nvPr/>
          </p:nvPicPr>
          <p:blipFill>
            <a:blip r:embed="rId3" cstate="print"/>
            <a:srcRect/>
            <a:stretch>
              <a:fillRect/>
            </a:stretch>
          </p:blipFill>
          <p:spPr bwMode="auto">
            <a:xfrm>
              <a:off x="1874" y="965"/>
              <a:ext cx="1920" cy="1680"/>
            </a:xfrm>
            <a:prstGeom prst="rect">
              <a:avLst/>
            </a:prstGeom>
            <a:noFill/>
          </p:spPr>
        </p:pic>
        <p:pic>
          <p:nvPicPr>
            <p:cNvPr id="8" name="Picture 4" descr="zilonji"/>
            <p:cNvPicPr>
              <a:picLocks noChangeAspect="1" noChangeArrowheads="1"/>
            </p:cNvPicPr>
            <p:nvPr/>
          </p:nvPicPr>
          <p:blipFill>
            <a:blip r:embed="rId4" cstate="print"/>
            <a:srcRect l="20000" t="17857" r="19167" b="14285"/>
            <a:stretch>
              <a:fillRect/>
            </a:stretch>
          </p:blipFill>
          <p:spPr bwMode="auto">
            <a:xfrm>
              <a:off x="1064" y="884"/>
              <a:ext cx="3504" cy="2736"/>
            </a:xfrm>
            <a:prstGeom prst="rect">
              <a:avLst/>
            </a:prstGeom>
            <a:noFill/>
          </p:spPr>
        </p:pic>
      </p:grpSp>
      <p:sp>
        <p:nvSpPr>
          <p:cNvPr id="9" name="Rectangle 8"/>
          <p:cNvSpPr/>
          <p:nvPr/>
        </p:nvSpPr>
        <p:spPr>
          <a:xfrm>
            <a:off x="789131" y="1753294"/>
            <a:ext cx="3619525" cy="2000548"/>
          </a:xfrm>
          <a:prstGeom prst="rect">
            <a:avLst/>
          </a:prstGeom>
        </p:spPr>
        <p:txBody>
          <a:bodyPr wrap="square">
            <a:spAutoFit/>
          </a:bodyPr>
          <a:lstStyle/>
          <a:p>
            <a:pPr lvl="0" algn="ctr"/>
            <a:r>
              <a:rPr lang="lv-LV" sz="2800" b="0" i="0" dirty="0">
                <a:solidFill>
                  <a:srgbClr val="262626"/>
                </a:solidFill>
                <a:latin typeface="Franklin Gothic Demi"/>
              </a:rPr>
              <a:t>MĒRĶIS Nr.1: </a:t>
            </a:r>
          </a:p>
          <a:p>
            <a:pPr lvl="0" algn="ctr"/>
            <a:r>
              <a:rPr lang="lv-LV" sz="2400" b="0" i="0" dirty="0">
                <a:solidFill>
                  <a:srgbClr val="262626"/>
                </a:solidFill>
                <a:latin typeface="Franklin Gothic Demi"/>
              </a:rPr>
              <a:t>Saglabāt un nostiprināt pašreizējās ostas pozīcijas šķidro un beramkravu tirgū </a:t>
            </a:r>
          </a:p>
        </p:txBody>
      </p:sp>
      <p:sp>
        <p:nvSpPr>
          <p:cNvPr id="10" name="Rectangle 9"/>
          <p:cNvSpPr/>
          <p:nvPr/>
        </p:nvSpPr>
        <p:spPr>
          <a:xfrm>
            <a:off x="7721365" y="1753294"/>
            <a:ext cx="3916417" cy="1631216"/>
          </a:xfrm>
          <a:prstGeom prst="rect">
            <a:avLst/>
          </a:prstGeom>
        </p:spPr>
        <p:txBody>
          <a:bodyPr wrap="square">
            <a:spAutoFit/>
          </a:bodyPr>
          <a:lstStyle/>
          <a:p>
            <a:pPr lvl="0" algn="ctr"/>
            <a:r>
              <a:rPr lang="lv-LV" sz="2800" b="0" i="0" dirty="0">
                <a:solidFill>
                  <a:srgbClr val="000000"/>
                </a:solidFill>
                <a:latin typeface="Franklin Gothic Demi"/>
              </a:rPr>
              <a:t>MĒRĶIS Nr.2: </a:t>
            </a:r>
          </a:p>
          <a:p>
            <a:pPr lvl="0" algn="ctr"/>
            <a:r>
              <a:rPr lang="lv-LV" sz="2400" b="0" i="0" dirty="0">
                <a:solidFill>
                  <a:srgbClr val="000000"/>
                </a:solidFill>
                <a:latin typeface="Franklin Gothic Demi"/>
              </a:rPr>
              <a:t>Dažādot ostas darbību</a:t>
            </a:r>
          </a:p>
          <a:p>
            <a:pPr lvl="0" algn="ctr"/>
            <a:r>
              <a:rPr lang="lv-LV" sz="2400" b="0" i="0" dirty="0">
                <a:solidFill>
                  <a:srgbClr val="000000"/>
                </a:solidFill>
                <a:latin typeface="Franklin Gothic Demi"/>
              </a:rPr>
              <a:t> (konteineru, ro-ro satiksmes attīstība)</a:t>
            </a:r>
          </a:p>
        </p:txBody>
      </p:sp>
      <p:sp>
        <p:nvSpPr>
          <p:cNvPr id="11" name="Rectangle 4"/>
          <p:cNvSpPr>
            <a:spLocks noChangeArrowheads="1"/>
          </p:cNvSpPr>
          <p:nvPr/>
        </p:nvSpPr>
        <p:spPr bwMode="auto">
          <a:xfrm>
            <a:off x="3167765" y="290336"/>
            <a:ext cx="8064895" cy="707886"/>
          </a:xfrm>
          <a:prstGeom prst="rect">
            <a:avLst/>
          </a:prstGeom>
          <a:noFill/>
          <a:ln w="9525">
            <a:noFill/>
            <a:miter lim="800000"/>
            <a:headEnd/>
            <a:tailEnd/>
          </a:ln>
          <a:effectLst/>
        </p:spPr>
        <p:txBody>
          <a:bodyPr wrap="square">
            <a:spAutoFit/>
          </a:bodyPr>
          <a:lstStyle/>
          <a:p>
            <a:r>
              <a:rPr lang="lv-LV" sz="4000" b="0" i="0" dirty="0">
                <a:solidFill>
                  <a:srgbClr val="0676B8"/>
                </a:solidFill>
                <a:latin typeface="Franklin Gothic Demi"/>
              </a:rPr>
              <a:t>Ventspils brīvostas stratēģija</a:t>
            </a: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011" y="310551"/>
            <a:ext cx="10733977" cy="4999512"/>
          </a:xfrm>
        </p:spPr>
        <p:txBody>
          <a:bodyPr>
            <a:noAutofit/>
          </a:bodyPr>
          <a:lstStyle/>
          <a:p>
            <a:r>
              <a:rPr lang="lv-LV" sz="5400" b="0" i="0" dirty="0">
                <a:solidFill>
                  <a:srgbClr val="2E75B6"/>
                </a:solidFill>
              </a:rPr>
              <a:t>Ventspils brīvostas pārvaldes ieguldījumi ostas infrastruktūras attīstībā (1995.-2018.)</a:t>
            </a:r>
            <a:br>
              <a:rPr lang="lv-LV" sz="5400" b="0" i="0" dirty="0">
                <a:solidFill>
                  <a:srgbClr val="2E75B6"/>
                </a:solidFill>
              </a:rPr>
            </a:br>
            <a:br>
              <a:rPr lang="lv-LV" sz="6000" b="0" dirty="0">
                <a:solidFill>
                  <a:srgbClr val="2E75B6"/>
                </a:solidFill>
              </a:rPr>
            </a:br>
            <a:r>
              <a:rPr lang="lv-LV" sz="6000" b="0" dirty="0">
                <a:solidFill>
                  <a:schemeClr val="accent5">
                    <a:lumMod val="75000"/>
                  </a:schemeClr>
                </a:solidFill>
              </a:rPr>
              <a:t>~336 </a:t>
            </a:r>
            <a:r>
              <a:rPr lang="lv-LV" sz="6000" b="0" dirty="0">
                <a:solidFill>
                  <a:srgbClr val="2E75B6"/>
                </a:solidFill>
              </a:rPr>
              <a:t>miljoni eiro</a:t>
            </a:r>
            <a:endParaRPr lang="lv-LV" sz="6000" b="0" i="0" dirty="0">
              <a:solidFill>
                <a:srgbClr val="2E75B6"/>
              </a:solidFill>
            </a:endParaRPr>
          </a:p>
        </p:txBody>
      </p:sp>
    </p:spTree>
    <p:extLst>
      <p:ext uri="{BB962C8B-B14F-4D97-AF65-F5344CB8AC3E}">
        <p14:creationId xmlns:p14="http://schemas.microsoft.com/office/powerpoint/2010/main" val="9572983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l="7611" r="6034"/>
          <a:stretch/>
        </p:blipFill>
        <p:spPr>
          <a:xfrm>
            <a:off x="4054415" y="1249618"/>
            <a:ext cx="8057072" cy="5507355"/>
          </a:xfrm>
          <a:prstGeom prst="rect">
            <a:avLst/>
          </a:prstGeom>
        </p:spPr>
      </p:pic>
      <p:sp>
        <p:nvSpPr>
          <p:cNvPr id="2" name="Title 1"/>
          <p:cNvSpPr>
            <a:spLocks noGrp="1"/>
          </p:cNvSpPr>
          <p:nvPr>
            <p:ph type="title"/>
          </p:nvPr>
        </p:nvSpPr>
        <p:spPr>
          <a:xfrm>
            <a:off x="635726" y="208526"/>
            <a:ext cx="11220585" cy="1325559"/>
          </a:xfrm>
        </p:spPr>
        <p:txBody>
          <a:bodyPr>
            <a:noAutofit/>
          </a:bodyPr>
          <a:lstStyle/>
          <a:p>
            <a:r>
              <a:rPr lang="lv-LV" sz="3600" dirty="0"/>
              <a:t>Ostas vispārējās infrastruktūras attīstība: Kuģošanas kanāla padziļināšana</a:t>
            </a:r>
          </a:p>
        </p:txBody>
      </p:sp>
      <p:sp>
        <p:nvSpPr>
          <p:cNvPr id="3" name="Content Placeholder 2"/>
          <p:cNvSpPr>
            <a:spLocks noGrp="1"/>
          </p:cNvSpPr>
          <p:nvPr>
            <p:ph sz="quarter" idx="11"/>
          </p:nvPr>
        </p:nvSpPr>
        <p:spPr>
          <a:xfrm>
            <a:off x="838200" y="2012950"/>
            <a:ext cx="3102237" cy="3698039"/>
          </a:xfrm>
        </p:spPr>
        <p:txBody>
          <a:bodyPr/>
          <a:lstStyle/>
          <a:p>
            <a:pPr marL="0" indent="0">
              <a:buNone/>
            </a:pPr>
            <a:r>
              <a:rPr lang="lv-LV" dirty="0"/>
              <a:t>Realizācija </a:t>
            </a:r>
            <a:br>
              <a:rPr lang="lv-LV" dirty="0"/>
            </a:br>
            <a:r>
              <a:rPr lang="lv-LV" dirty="0"/>
              <a:t>1998 – 2016</a:t>
            </a:r>
          </a:p>
          <a:p>
            <a:pPr marL="0" indent="0">
              <a:buNone/>
            </a:pPr>
            <a:endParaRPr lang="lv-LV" dirty="0"/>
          </a:p>
          <a:p>
            <a:pPr marL="0" indent="0">
              <a:buNone/>
            </a:pPr>
            <a:r>
              <a:rPr lang="lv-LV" dirty="0"/>
              <a:t>Izmaksas </a:t>
            </a:r>
            <a:br>
              <a:rPr lang="lv-LV" dirty="0"/>
            </a:br>
            <a:r>
              <a:rPr lang="lv-LV" dirty="0"/>
              <a:t>~ 33,5 miljoni eiro </a:t>
            </a:r>
            <a:br>
              <a:rPr lang="lv-LV" dirty="0"/>
            </a:br>
            <a:r>
              <a:rPr lang="lv-LV" sz="2000" dirty="0"/>
              <a:t>(neskaitot izmaksas dziļuma uzturēšanai ikdienā)</a:t>
            </a:r>
          </a:p>
        </p:txBody>
      </p:sp>
      <p:sp>
        <p:nvSpPr>
          <p:cNvPr id="24" name="Freeform 23"/>
          <p:cNvSpPr/>
          <p:nvPr/>
        </p:nvSpPr>
        <p:spPr>
          <a:xfrm>
            <a:off x="4059412" y="1255395"/>
            <a:ext cx="2795411" cy="1643380"/>
          </a:xfrm>
          <a:custGeom>
            <a:avLst/>
            <a:gdLst>
              <a:gd name="connsiteX0" fmla="*/ 335280 w 2804160"/>
              <a:gd name="connsiteY0" fmla="*/ 15240 h 1798320"/>
              <a:gd name="connsiteX1" fmla="*/ 472440 w 2804160"/>
              <a:gd name="connsiteY1" fmla="*/ 297180 h 1798320"/>
              <a:gd name="connsiteX2" fmla="*/ 822960 w 2804160"/>
              <a:gd name="connsiteY2" fmla="*/ 243840 h 1798320"/>
              <a:gd name="connsiteX3" fmla="*/ 815340 w 2804160"/>
              <a:gd name="connsiteY3" fmla="*/ 769620 h 1798320"/>
              <a:gd name="connsiteX4" fmla="*/ 891540 w 2804160"/>
              <a:gd name="connsiteY4" fmla="*/ 769620 h 1798320"/>
              <a:gd name="connsiteX5" fmla="*/ 891540 w 2804160"/>
              <a:gd name="connsiteY5" fmla="*/ 464820 h 1798320"/>
              <a:gd name="connsiteX6" fmla="*/ 1485900 w 2804160"/>
              <a:gd name="connsiteY6" fmla="*/ 518160 h 1798320"/>
              <a:gd name="connsiteX7" fmla="*/ 1516380 w 2804160"/>
              <a:gd name="connsiteY7" fmla="*/ 502920 h 1798320"/>
              <a:gd name="connsiteX8" fmla="*/ 1569720 w 2804160"/>
              <a:gd name="connsiteY8" fmla="*/ 541020 h 1798320"/>
              <a:gd name="connsiteX9" fmla="*/ 1600200 w 2804160"/>
              <a:gd name="connsiteY9" fmla="*/ 586740 h 1798320"/>
              <a:gd name="connsiteX10" fmla="*/ 1699260 w 2804160"/>
              <a:gd name="connsiteY10" fmla="*/ 624840 h 1798320"/>
              <a:gd name="connsiteX11" fmla="*/ 1821180 w 2804160"/>
              <a:gd name="connsiteY11" fmla="*/ 670560 h 1798320"/>
              <a:gd name="connsiteX12" fmla="*/ 1874520 w 2804160"/>
              <a:gd name="connsiteY12" fmla="*/ 609600 h 1798320"/>
              <a:gd name="connsiteX13" fmla="*/ 2468880 w 2804160"/>
              <a:gd name="connsiteY13" fmla="*/ 891540 h 1798320"/>
              <a:gd name="connsiteX14" fmla="*/ 2438400 w 2804160"/>
              <a:gd name="connsiteY14" fmla="*/ 929640 h 1798320"/>
              <a:gd name="connsiteX15" fmla="*/ 2804160 w 2804160"/>
              <a:gd name="connsiteY15" fmla="*/ 1112520 h 1798320"/>
              <a:gd name="connsiteX16" fmla="*/ 2674620 w 2804160"/>
              <a:gd name="connsiteY16" fmla="*/ 1379220 h 1798320"/>
              <a:gd name="connsiteX17" fmla="*/ 2476500 w 2804160"/>
              <a:gd name="connsiteY17" fmla="*/ 1798320 h 1798320"/>
              <a:gd name="connsiteX18" fmla="*/ 1950720 w 2804160"/>
              <a:gd name="connsiteY18" fmla="*/ 1623060 h 1798320"/>
              <a:gd name="connsiteX19" fmla="*/ 739140 w 2804160"/>
              <a:gd name="connsiteY19" fmla="*/ 1645920 h 1798320"/>
              <a:gd name="connsiteX20" fmla="*/ 335280 w 2804160"/>
              <a:gd name="connsiteY20" fmla="*/ 1066800 h 1798320"/>
              <a:gd name="connsiteX21" fmla="*/ 251460 w 2804160"/>
              <a:gd name="connsiteY21" fmla="*/ 693420 h 1798320"/>
              <a:gd name="connsiteX22" fmla="*/ 0 w 2804160"/>
              <a:gd name="connsiteY22" fmla="*/ 472440 h 1798320"/>
              <a:gd name="connsiteX23" fmla="*/ 0 w 2804160"/>
              <a:gd name="connsiteY23" fmla="*/ 0 h 1798320"/>
              <a:gd name="connsiteX24" fmla="*/ 335280 w 2804160"/>
              <a:gd name="connsiteY24" fmla="*/ 15240 h 1798320"/>
              <a:gd name="connsiteX0" fmla="*/ 344805 w 2813685"/>
              <a:gd name="connsiteY0" fmla="*/ 15240 h 1798320"/>
              <a:gd name="connsiteX1" fmla="*/ 481965 w 2813685"/>
              <a:gd name="connsiteY1" fmla="*/ 297180 h 1798320"/>
              <a:gd name="connsiteX2" fmla="*/ 832485 w 2813685"/>
              <a:gd name="connsiteY2" fmla="*/ 243840 h 1798320"/>
              <a:gd name="connsiteX3" fmla="*/ 824865 w 2813685"/>
              <a:gd name="connsiteY3" fmla="*/ 769620 h 1798320"/>
              <a:gd name="connsiteX4" fmla="*/ 901065 w 2813685"/>
              <a:gd name="connsiteY4" fmla="*/ 769620 h 1798320"/>
              <a:gd name="connsiteX5" fmla="*/ 901065 w 2813685"/>
              <a:gd name="connsiteY5" fmla="*/ 464820 h 1798320"/>
              <a:gd name="connsiteX6" fmla="*/ 1495425 w 2813685"/>
              <a:gd name="connsiteY6" fmla="*/ 518160 h 1798320"/>
              <a:gd name="connsiteX7" fmla="*/ 1525905 w 2813685"/>
              <a:gd name="connsiteY7" fmla="*/ 502920 h 1798320"/>
              <a:gd name="connsiteX8" fmla="*/ 1579245 w 2813685"/>
              <a:gd name="connsiteY8" fmla="*/ 541020 h 1798320"/>
              <a:gd name="connsiteX9" fmla="*/ 1609725 w 2813685"/>
              <a:gd name="connsiteY9" fmla="*/ 586740 h 1798320"/>
              <a:gd name="connsiteX10" fmla="*/ 1708785 w 2813685"/>
              <a:gd name="connsiteY10" fmla="*/ 624840 h 1798320"/>
              <a:gd name="connsiteX11" fmla="*/ 1830705 w 2813685"/>
              <a:gd name="connsiteY11" fmla="*/ 670560 h 1798320"/>
              <a:gd name="connsiteX12" fmla="*/ 1884045 w 2813685"/>
              <a:gd name="connsiteY12" fmla="*/ 609600 h 1798320"/>
              <a:gd name="connsiteX13" fmla="*/ 2478405 w 2813685"/>
              <a:gd name="connsiteY13" fmla="*/ 891540 h 1798320"/>
              <a:gd name="connsiteX14" fmla="*/ 2447925 w 2813685"/>
              <a:gd name="connsiteY14" fmla="*/ 929640 h 1798320"/>
              <a:gd name="connsiteX15" fmla="*/ 2813685 w 2813685"/>
              <a:gd name="connsiteY15" fmla="*/ 1112520 h 1798320"/>
              <a:gd name="connsiteX16" fmla="*/ 2684145 w 2813685"/>
              <a:gd name="connsiteY16" fmla="*/ 1379220 h 1798320"/>
              <a:gd name="connsiteX17" fmla="*/ 2486025 w 2813685"/>
              <a:gd name="connsiteY17" fmla="*/ 1798320 h 1798320"/>
              <a:gd name="connsiteX18" fmla="*/ 1960245 w 2813685"/>
              <a:gd name="connsiteY18" fmla="*/ 1623060 h 1798320"/>
              <a:gd name="connsiteX19" fmla="*/ 748665 w 2813685"/>
              <a:gd name="connsiteY19" fmla="*/ 1645920 h 1798320"/>
              <a:gd name="connsiteX20" fmla="*/ 344805 w 2813685"/>
              <a:gd name="connsiteY20" fmla="*/ 1066800 h 1798320"/>
              <a:gd name="connsiteX21" fmla="*/ 260985 w 2813685"/>
              <a:gd name="connsiteY21" fmla="*/ 693420 h 1798320"/>
              <a:gd name="connsiteX22" fmla="*/ 0 w 2813685"/>
              <a:gd name="connsiteY22" fmla="*/ 472440 h 1798320"/>
              <a:gd name="connsiteX23" fmla="*/ 9525 w 2813685"/>
              <a:gd name="connsiteY23" fmla="*/ 0 h 1798320"/>
              <a:gd name="connsiteX24" fmla="*/ 344805 w 2813685"/>
              <a:gd name="connsiteY24" fmla="*/ 15240 h 1798320"/>
              <a:gd name="connsiteX0" fmla="*/ 344805 w 2813685"/>
              <a:gd name="connsiteY0" fmla="*/ 8890 h 1791970"/>
              <a:gd name="connsiteX1" fmla="*/ 481965 w 2813685"/>
              <a:gd name="connsiteY1" fmla="*/ 290830 h 1791970"/>
              <a:gd name="connsiteX2" fmla="*/ 832485 w 2813685"/>
              <a:gd name="connsiteY2" fmla="*/ 237490 h 1791970"/>
              <a:gd name="connsiteX3" fmla="*/ 824865 w 2813685"/>
              <a:gd name="connsiteY3" fmla="*/ 763270 h 1791970"/>
              <a:gd name="connsiteX4" fmla="*/ 901065 w 2813685"/>
              <a:gd name="connsiteY4" fmla="*/ 763270 h 1791970"/>
              <a:gd name="connsiteX5" fmla="*/ 901065 w 2813685"/>
              <a:gd name="connsiteY5" fmla="*/ 458470 h 1791970"/>
              <a:gd name="connsiteX6" fmla="*/ 1495425 w 2813685"/>
              <a:gd name="connsiteY6" fmla="*/ 511810 h 1791970"/>
              <a:gd name="connsiteX7" fmla="*/ 1525905 w 2813685"/>
              <a:gd name="connsiteY7" fmla="*/ 496570 h 1791970"/>
              <a:gd name="connsiteX8" fmla="*/ 1579245 w 2813685"/>
              <a:gd name="connsiteY8" fmla="*/ 534670 h 1791970"/>
              <a:gd name="connsiteX9" fmla="*/ 1609725 w 2813685"/>
              <a:gd name="connsiteY9" fmla="*/ 580390 h 1791970"/>
              <a:gd name="connsiteX10" fmla="*/ 1708785 w 2813685"/>
              <a:gd name="connsiteY10" fmla="*/ 618490 h 1791970"/>
              <a:gd name="connsiteX11" fmla="*/ 1830705 w 2813685"/>
              <a:gd name="connsiteY11" fmla="*/ 664210 h 1791970"/>
              <a:gd name="connsiteX12" fmla="*/ 1884045 w 2813685"/>
              <a:gd name="connsiteY12" fmla="*/ 603250 h 1791970"/>
              <a:gd name="connsiteX13" fmla="*/ 2478405 w 2813685"/>
              <a:gd name="connsiteY13" fmla="*/ 885190 h 1791970"/>
              <a:gd name="connsiteX14" fmla="*/ 2447925 w 2813685"/>
              <a:gd name="connsiteY14" fmla="*/ 923290 h 1791970"/>
              <a:gd name="connsiteX15" fmla="*/ 2813685 w 2813685"/>
              <a:gd name="connsiteY15" fmla="*/ 1106170 h 1791970"/>
              <a:gd name="connsiteX16" fmla="*/ 2684145 w 2813685"/>
              <a:gd name="connsiteY16" fmla="*/ 1372870 h 1791970"/>
              <a:gd name="connsiteX17" fmla="*/ 2486025 w 2813685"/>
              <a:gd name="connsiteY17" fmla="*/ 1791970 h 1791970"/>
              <a:gd name="connsiteX18" fmla="*/ 1960245 w 2813685"/>
              <a:gd name="connsiteY18" fmla="*/ 1616710 h 1791970"/>
              <a:gd name="connsiteX19" fmla="*/ 748665 w 2813685"/>
              <a:gd name="connsiteY19" fmla="*/ 1639570 h 1791970"/>
              <a:gd name="connsiteX20" fmla="*/ 344805 w 2813685"/>
              <a:gd name="connsiteY20" fmla="*/ 1060450 h 1791970"/>
              <a:gd name="connsiteX21" fmla="*/ 260985 w 2813685"/>
              <a:gd name="connsiteY21" fmla="*/ 687070 h 1791970"/>
              <a:gd name="connsiteX22" fmla="*/ 0 w 2813685"/>
              <a:gd name="connsiteY22" fmla="*/ 466090 h 1791970"/>
              <a:gd name="connsiteX23" fmla="*/ 3175 w 2813685"/>
              <a:gd name="connsiteY23" fmla="*/ 0 h 1791970"/>
              <a:gd name="connsiteX24" fmla="*/ 344805 w 2813685"/>
              <a:gd name="connsiteY24" fmla="*/ 8890 h 1791970"/>
              <a:gd name="connsiteX0" fmla="*/ 347980 w 2813685"/>
              <a:gd name="connsiteY0" fmla="*/ 0 h 1792605"/>
              <a:gd name="connsiteX1" fmla="*/ 481965 w 2813685"/>
              <a:gd name="connsiteY1" fmla="*/ 291465 h 1792605"/>
              <a:gd name="connsiteX2" fmla="*/ 832485 w 2813685"/>
              <a:gd name="connsiteY2" fmla="*/ 238125 h 1792605"/>
              <a:gd name="connsiteX3" fmla="*/ 824865 w 2813685"/>
              <a:gd name="connsiteY3" fmla="*/ 763905 h 1792605"/>
              <a:gd name="connsiteX4" fmla="*/ 901065 w 2813685"/>
              <a:gd name="connsiteY4" fmla="*/ 763905 h 1792605"/>
              <a:gd name="connsiteX5" fmla="*/ 901065 w 2813685"/>
              <a:gd name="connsiteY5" fmla="*/ 459105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84045 w 2813685"/>
              <a:gd name="connsiteY12" fmla="*/ 603885 h 1792605"/>
              <a:gd name="connsiteX13" fmla="*/ 2478405 w 2813685"/>
              <a:gd name="connsiteY13" fmla="*/ 885825 h 1792605"/>
              <a:gd name="connsiteX14" fmla="*/ 2447925 w 2813685"/>
              <a:gd name="connsiteY14" fmla="*/ 923925 h 1792605"/>
              <a:gd name="connsiteX15" fmla="*/ 2813685 w 2813685"/>
              <a:gd name="connsiteY15" fmla="*/ 1106805 h 1792605"/>
              <a:gd name="connsiteX16" fmla="*/ 2684145 w 2813685"/>
              <a:gd name="connsiteY16" fmla="*/ 1373505 h 1792605"/>
              <a:gd name="connsiteX17" fmla="*/ 2486025 w 2813685"/>
              <a:gd name="connsiteY17" fmla="*/ 1792605 h 1792605"/>
              <a:gd name="connsiteX18" fmla="*/ 1960245 w 2813685"/>
              <a:gd name="connsiteY18" fmla="*/ 1617345 h 1792605"/>
              <a:gd name="connsiteX19" fmla="*/ 748665 w 2813685"/>
              <a:gd name="connsiteY19" fmla="*/ 1640205 h 1792605"/>
              <a:gd name="connsiteX20" fmla="*/ 344805 w 2813685"/>
              <a:gd name="connsiteY20" fmla="*/ 1061085 h 1792605"/>
              <a:gd name="connsiteX21" fmla="*/ 260985 w 2813685"/>
              <a:gd name="connsiteY21" fmla="*/ 687705 h 1792605"/>
              <a:gd name="connsiteX22" fmla="*/ 0 w 2813685"/>
              <a:gd name="connsiteY22" fmla="*/ 466725 h 1792605"/>
              <a:gd name="connsiteX23" fmla="*/ 3175 w 2813685"/>
              <a:gd name="connsiteY23" fmla="*/ 635 h 1792605"/>
              <a:gd name="connsiteX24" fmla="*/ 347980 w 2813685"/>
              <a:gd name="connsiteY24" fmla="*/ 0 h 1792605"/>
              <a:gd name="connsiteX0" fmla="*/ 347980 w 2813685"/>
              <a:gd name="connsiteY0" fmla="*/ 0 h 1792605"/>
              <a:gd name="connsiteX1" fmla="*/ 481965 w 2813685"/>
              <a:gd name="connsiteY1" fmla="*/ 291465 h 1792605"/>
              <a:gd name="connsiteX2" fmla="*/ 832485 w 2813685"/>
              <a:gd name="connsiteY2" fmla="*/ 238125 h 1792605"/>
              <a:gd name="connsiteX3" fmla="*/ 824865 w 2813685"/>
              <a:gd name="connsiteY3" fmla="*/ 763905 h 1792605"/>
              <a:gd name="connsiteX4" fmla="*/ 901065 w 2813685"/>
              <a:gd name="connsiteY4" fmla="*/ 763905 h 1792605"/>
              <a:gd name="connsiteX5" fmla="*/ 901065 w 2813685"/>
              <a:gd name="connsiteY5" fmla="*/ 459105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84045 w 2813685"/>
              <a:gd name="connsiteY12" fmla="*/ 603885 h 1792605"/>
              <a:gd name="connsiteX13" fmla="*/ 2478405 w 2813685"/>
              <a:gd name="connsiteY13" fmla="*/ 885825 h 1792605"/>
              <a:gd name="connsiteX14" fmla="*/ 2447925 w 2813685"/>
              <a:gd name="connsiteY14" fmla="*/ 923925 h 1792605"/>
              <a:gd name="connsiteX15" fmla="*/ 2813685 w 2813685"/>
              <a:gd name="connsiteY15" fmla="*/ 1106805 h 1792605"/>
              <a:gd name="connsiteX16" fmla="*/ 2684145 w 2813685"/>
              <a:gd name="connsiteY16" fmla="*/ 1373505 h 1792605"/>
              <a:gd name="connsiteX17" fmla="*/ 2486025 w 2813685"/>
              <a:gd name="connsiteY17" fmla="*/ 1792605 h 1792605"/>
              <a:gd name="connsiteX18" fmla="*/ 1960245 w 2813685"/>
              <a:gd name="connsiteY18" fmla="*/ 1617345 h 1792605"/>
              <a:gd name="connsiteX19" fmla="*/ 748665 w 2813685"/>
              <a:gd name="connsiteY19" fmla="*/ 1640205 h 1792605"/>
              <a:gd name="connsiteX20" fmla="*/ 344805 w 2813685"/>
              <a:gd name="connsiteY20" fmla="*/ 1061085 h 1792605"/>
              <a:gd name="connsiteX21" fmla="*/ 290196 w 2813685"/>
              <a:gd name="connsiteY21" fmla="*/ 830581 h 1792605"/>
              <a:gd name="connsiteX22" fmla="*/ 260985 w 2813685"/>
              <a:gd name="connsiteY22" fmla="*/ 687705 h 1792605"/>
              <a:gd name="connsiteX23" fmla="*/ 0 w 2813685"/>
              <a:gd name="connsiteY23" fmla="*/ 466725 h 1792605"/>
              <a:gd name="connsiteX24" fmla="*/ 3175 w 2813685"/>
              <a:gd name="connsiteY24" fmla="*/ 635 h 1792605"/>
              <a:gd name="connsiteX25" fmla="*/ 347980 w 2813685"/>
              <a:gd name="connsiteY25" fmla="*/ 0 h 1792605"/>
              <a:gd name="connsiteX0" fmla="*/ 347980 w 2813685"/>
              <a:gd name="connsiteY0" fmla="*/ 0 h 1792605"/>
              <a:gd name="connsiteX1" fmla="*/ 481965 w 2813685"/>
              <a:gd name="connsiteY1" fmla="*/ 291465 h 1792605"/>
              <a:gd name="connsiteX2" fmla="*/ 832485 w 2813685"/>
              <a:gd name="connsiteY2" fmla="*/ 238125 h 1792605"/>
              <a:gd name="connsiteX3" fmla="*/ 824865 w 2813685"/>
              <a:gd name="connsiteY3" fmla="*/ 763905 h 1792605"/>
              <a:gd name="connsiteX4" fmla="*/ 901065 w 2813685"/>
              <a:gd name="connsiteY4" fmla="*/ 763905 h 1792605"/>
              <a:gd name="connsiteX5" fmla="*/ 901065 w 2813685"/>
              <a:gd name="connsiteY5" fmla="*/ 459105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84045 w 2813685"/>
              <a:gd name="connsiteY12" fmla="*/ 603885 h 1792605"/>
              <a:gd name="connsiteX13" fmla="*/ 2478405 w 2813685"/>
              <a:gd name="connsiteY13" fmla="*/ 885825 h 1792605"/>
              <a:gd name="connsiteX14" fmla="*/ 2447925 w 2813685"/>
              <a:gd name="connsiteY14" fmla="*/ 923925 h 1792605"/>
              <a:gd name="connsiteX15" fmla="*/ 2813685 w 2813685"/>
              <a:gd name="connsiteY15" fmla="*/ 1106805 h 1792605"/>
              <a:gd name="connsiteX16" fmla="*/ 2684145 w 2813685"/>
              <a:gd name="connsiteY16" fmla="*/ 1373505 h 1792605"/>
              <a:gd name="connsiteX17" fmla="*/ 2486025 w 2813685"/>
              <a:gd name="connsiteY17" fmla="*/ 1792605 h 1792605"/>
              <a:gd name="connsiteX18" fmla="*/ 1960245 w 2813685"/>
              <a:gd name="connsiteY18" fmla="*/ 1617345 h 1792605"/>
              <a:gd name="connsiteX19" fmla="*/ 748665 w 2813685"/>
              <a:gd name="connsiteY19" fmla="*/ 1640205 h 1792605"/>
              <a:gd name="connsiteX20" fmla="*/ 344805 w 2813685"/>
              <a:gd name="connsiteY20" fmla="*/ 1061085 h 1792605"/>
              <a:gd name="connsiteX21" fmla="*/ 277496 w 2813685"/>
              <a:gd name="connsiteY21" fmla="*/ 840106 h 1792605"/>
              <a:gd name="connsiteX22" fmla="*/ 260985 w 2813685"/>
              <a:gd name="connsiteY22" fmla="*/ 687705 h 1792605"/>
              <a:gd name="connsiteX23" fmla="*/ 0 w 2813685"/>
              <a:gd name="connsiteY23" fmla="*/ 466725 h 1792605"/>
              <a:gd name="connsiteX24" fmla="*/ 3175 w 2813685"/>
              <a:gd name="connsiteY24" fmla="*/ 635 h 1792605"/>
              <a:gd name="connsiteX25" fmla="*/ 347980 w 2813685"/>
              <a:gd name="connsiteY25" fmla="*/ 0 h 1792605"/>
              <a:gd name="connsiteX0" fmla="*/ 347980 w 2813685"/>
              <a:gd name="connsiteY0" fmla="*/ 0 h 1792605"/>
              <a:gd name="connsiteX1" fmla="*/ 481965 w 2813685"/>
              <a:gd name="connsiteY1" fmla="*/ 291465 h 1792605"/>
              <a:gd name="connsiteX2" fmla="*/ 832485 w 2813685"/>
              <a:gd name="connsiteY2" fmla="*/ 238125 h 1792605"/>
              <a:gd name="connsiteX3" fmla="*/ 837565 w 2813685"/>
              <a:gd name="connsiteY3" fmla="*/ 763905 h 1792605"/>
              <a:gd name="connsiteX4" fmla="*/ 901065 w 2813685"/>
              <a:gd name="connsiteY4" fmla="*/ 763905 h 1792605"/>
              <a:gd name="connsiteX5" fmla="*/ 901065 w 2813685"/>
              <a:gd name="connsiteY5" fmla="*/ 459105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84045 w 2813685"/>
              <a:gd name="connsiteY12" fmla="*/ 603885 h 1792605"/>
              <a:gd name="connsiteX13" fmla="*/ 2478405 w 2813685"/>
              <a:gd name="connsiteY13" fmla="*/ 885825 h 1792605"/>
              <a:gd name="connsiteX14" fmla="*/ 2447925 w 2813685"/>
              <a:gd name="connsiteY14" fmla="*/ 923925 h 1792605"/>
              <a:gd name="connsiteX15" fmla="*/ 2813685 w 2813685"/>
              <a:gd name="connsiteY15" fmla="*/ 1106805 h 1792605"/>
              <a:gd name="connsiteX16" fmla="*/ 2684145 w 2813685"/>
              <a:gd name="connsiteY16" fmla="*/ 1373505 h 1792605"/>
              <a:gd name="connsiteX17" fmla="*/ 2486025 w 2813685"/>
              <a:gd name="connsiteY17" fmla="*/ 1792605 h 1792605"/>
              <a:gd name="connsiteX18" fmla="*/ 1960245 w 2813685"/>
              <a:gd name="connsiteY18" fmla="*/ 1617345 h 1792605"/>
              <a:gd name="connsiteX19" fmla="*/ 748665 w 2813685"/>
              <a:gd name="connsiteY19" fmla="*/ 1640205 h 1792605"/>
              <a:gd name="connsiteX20" fmla="*/ 344805 w 2813685"/>
              <a:gd name="connsiteY20" fmla="*/ 1061085 h 1792605"/>
              <a:gd name="connsiteX21" fmla="*/ 277496 w 2813685"/>
              <a:gd name="connsiteY21" fmla="*/ 840106 h 1792605"/>
              <a:gd name="connsiteX22" fmla="*/ 260985 w 2813685"/>
              <a:gd name="connsiteY22" fmla="*/ 687705 h 1792605"/>
              <a:gd name="connsiteX23" fmla="*/ 0 w 2813685"/>
              <a:gd name="connsiteY23" fmla="*/ 466725 h 1792605"/>
              <a:gd name="connsiteX24" fmla="*/ 3175 w 2813685"/>
              <a:gd name="connsiteY24" fmla="*/ 635 h 1792605"/>
              <a:gd name="connsiteX25" fmla="*/ 347980 w 2813685"/>
              <a:gd name="connsiteY25" fmla="*/ 0 h 1792605"/>
              <a:gd name="connsiteX0" fmla="*/ 347980 w 2813685"/>
              <a:gd name="connsiteY0" fmla="*/ 0 h 1792605"/>
              <a:gd name="connsiteX1" fmla="*/ 481965 w 2813685"/>
              <a:gd name="connsiteY1" fmla="*/ 291465 h 1792605"/>
              <a:gd name="connsiteX2" fmla="*/ 832485 w 2813685"/>
              <a:gd name="connsiteY2" fmla="*/ 238125 h 1792605"/>
              <a:gd name="connsiteX3" fmla="*/ 837565 w 2813685"/>
              <a:gd name="connsiteY3" fmla="*/ 763905 h 1792605"/>
              <a:gd name="connsiteX4" fmla="*/ 901065 w 2813685"/>
              <a:gd name="connsiteY4" fmla="*/ 763905 h 1792605"/>
              <a:gd name="connsiteX5" fmla="*/ 891540 w 2813685"/>
              <a:gd name="connsiteY5" fmla="*/ 455930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84045 w 2813685"/>
              <a:gd name="connsiteY12" fmla="*/ 603885 h 1792605"/>
              <a:gd name="connsiteX13" fmla="*/ 2478405 w 2813685"/>
              <a:gd name="connsiteY13" fmla="*/ 885825 h 1792605"/>
              <a:gd name="connsiteX14" fmla="*/ 2447925 w 2813685"/>
              <a:gd name="connsiteY14" fmla="*/ 923925 h 1792605"/>
              <a:gd name="connsiteX15" fmla="*/ 2813685 w 2813685"/>
              <a:gd name="connsiteY15" fmla="*/ 1106805 h 1792605"/>
              <a:gd name="connsiteX16" fmla="*/ 2684145 w 2813685"/>
              <a:gd name="connsiteY16" fmla="*/ 1373505 h 1792605"/>
              <a:gd name="connsiteX17" fmla="*/ 2486025 w 2813685"/>
              <a:gd name="connsiteY17" fmla="*/ 1792605 h 1792605"/>
              <a:gd name="connsiteX18" fmla="*/ 1960245 w 2813685"/>
              <a:gd name="connsiteY18" fmla="*/ 1617345 h 1792605"/>
              <a:gd name="connsiteX19" fmla="*/ 748665 w 2813685"/>
              <a:gd name="connsiteY19" fmla="*/ 1640205 h 1792605"/>
              <a:gd name="connsiteX20" fmla="*/ 344805 w 2813685"/>
              <a:gd name="connsiteY20" fmla="*/ 1061085 h 1792605"/>
              <a:gd name="connsiteX21" fmla="*/ 277496 w 2813685"/>
              <a:gd name="connsiteY21" fmla="*/ 840106 h 1792605"/>
              <a:gd name="connsiteX22" fmla="*/ 260985 w 2813685"/>
              <a:gd name="connsiteY22" fmla="*/ 687705 h 1792605"/>
              <a:gd name="connsiteX23" fmla="*/ 0 w 2813685"/>
              <a:gd name="connsiteY23" fmla="*/ 466725 h 1792605"/>
              <a:gd name="connsiteX24" fmla="*/ 3175 w 2813685"/>
              <a:gd name="connsiteY24" fmla="*/ 635 h 1792605"/>
              <a:gd name="connsiteX25" fmla="*/ 347980 w 2813685"/>
              <a:gd name="connsiteY25" fmla="*/ 0 h 1792605"/>
              <a:gd name="connsiteX0" fmla="*/ 347980 w 2813685"/>
              <a:gd name="connsiteY0" fmla="*/ 0 h 1792605"/>
              <a:gd name="connsiteX1" fmla="*/ 481965 w 2813685"/>
              <a:gd name="connsiteY1" fmla="*/ 291465 h 1792605"/>
              <a:gd name="connsiteX2" fmla="*/ 832485 w 2813685"/>
              <a:gd name="connsiteY2" fmla="*/ 238125 h 1792605"/>
              <a:gd name="connsiteX3" fmla="*/ 837565 w 2813685"/>
              <a:gd name="connsiteY3" fmla="*/ 763905 h 1792605"/>
              <a:gd name="connsiteX4" fmla="*/ 891540 w 2813685"/>
              <a:gd name="connsiteY4" fmla="*/ 763905 h 1792605"/>
              <a:gd name="connsiteX5" fmla="*/ 891540 w 2813685"/>
              <a:gd name="connsiteY5" fmla="*/ 455930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84045 w 2813685"/>
              <a:gd name="connsiteY12" fmla="*/ 603885 h 1792605"/>
              <a:gd name="connsiteX13" fmla="*/ 2478405 w 2813685"/>
              <a:gd name="connsiteY13" fmla="*/ 885825 h 1792605"/>
              <a:gd name="connsiteX14" fmla="*/ 2447925 w 2813685"/>
              <a:gd name="connsiteY14" fmla="*/ 923925 h 1792605"/>
              <a:gd name="connsiteX15" fmla="*/ 2813685 w 2813685"/>
              <a:gd name="connsiteY15" fmla="*/ 1106805 h 1792605"/>
              <a:gd name="connsiteX16" fmla="*/ 2684145 w 2813685"/>
              <a:gd name="connsiteY16" fmla="*/ 1373505 h 1792605"/>
              <a:gd name="connsiteX17" fmla="*/ 2486025 w 2813685"/>
              <a:gd name="connsiteY17" fmla="*/ 1792605 h 1792605"/>
              <a:gd name="connsiteX18" fmla="*/ 1960245 w 2813685"/>
              <a:gd name="connsiteY18" fmla="*/ 1617345 h 1792605"/>
              <a:gd name="connsiteX19" fmla="*/ 748665 w 2813685"/>
              <a:gd name="connsiteY19" fmla="*/ 1640205 h 1792605"/>
              <a:gd name="connsiteX20" fmla="*/ 344805 w 2813685"/>
              <a:gd name="connsiteY20" fmla="*/ 1061085 h 1792605"/>
              <a:gd name="connsiteX21" fmla="*/ 277496 w 2813685"/>
              <a:gd name="connsiteY21" fmla="*/ 840106 h 1792605"/>
              <a:gd name="connsiteX22" fmla="*/ 260985 w 2813685"/>
              <a:gd name="connsiteY22" fmla="*/ 687705 h 1792605"/>
              <a:gd name="connsiteX23" fmla="*/ 0 w 2813685"/>
              <a:gd name="connsiteY23" fmla="*/ 466725 h 1792605"/>
              <a:gd name="connsiteX24" fmla="*/ 3175 w 2813685"/>
              <a:gd name="connsiteY24" fmla="*/ 635 h 1792605"/>
              <a:gd name="connsiteX25" fmla="*/ 347980 w 2813685"/>
              <a:gd name="connsiteY25" fmla="*/ 0 h 1792605"/>
              <a:gd name="connsiteX0" fmla="*/ 347980 w 2813685"/>
              <a:gd name="connsiteY0" fmla="*/ 0 h 1792605"/>
              <a:gd name="connsiteX1" fmla="*/ 481965 w 2813685"/>
              <a:gd name="connsiteY1" fmla="*/ 291465 h 1792605"/>
              <a:gd name="connsiteX2" fmla="*/ 832485 w 2813685"/>
              <a:gd name="connsiteY2" fmla="*/ 238125 h 1792605"/>
              <a:gd name="connsiteX3" fmla="*/ 837565 w 2813685"/>
              <a:gd name="connsiteY3" fmla="*/ 763905 h 1792605"/>
              <a:gd name="connsiteX4" fmla="*/ 891540 w 2813685"/>
              <a:gd name="connsiteY4" fmla="*/ 763905 h 1792605"/>
              <a:gd name="connsiteX5" fmla="*/ 891540 w 2813685"/>
              <a:gd name="connsiteY5" fmla="*/ 455930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49121 w 2813685"/>
              <a:gd name="connsiteY12" fmla="*/ 636906 h 1792605"/>
              <a:gd name="connsiteX13" fmla="*/ 1884045 w 2813685"/>
              <a:gd name="connsiteY13" fmla="*/ 603885 h 1792605"/>
              <a:gd name="connsiteX14" fmla="*/ 2478405 w 2813685"/>
              <a:gd name="connsiteY14" fmla="*/ 885825 h 1792605"/>
              <a:gd name="connsiteX15" fmla="*/ 2447925 w 2813685"/>
              <a:gd name="connsiteY15" fmla="*/ 923925 h 1792605"/>
              <a:gd name="connsiteX16" fmla="*/ 2813685 w 2813685"/>
              <a:gd name="connsiteY16" fmla="*/ 1106805 h 1792605"/>
              <a:gd name="connsiteX17" fmla="*/ 2684145 w 2813685"/>
              <a:gd name="connsiteY17" fmla="*/ 1373505 h 1792605"/>
              <a:gd name="connsiteX18" fmla="*/ 2486025 w 2813685"/>
              <a:gd name="connsiteY18" fmla="*/ 1792605 h 1792605"/>
              <a:gd name="connsiteX19" fmla="*/ 1960245 w 2813685"/>
              <a:gd name="connsiteY19" fmla="*/ 1617345 h 1792605"/>
              <a:gd name="connsiteX20" fmla="*/ 748665 w 2813685"/>
              <a:gd name="connsiteY20" fmla="*/ 1640205 h 1792605"/>
              <a:gd name="connsiteX21" fmla="*/ 344805 w 2813685"/>
              <a:gd name="connsiteY21" fmla="*/ 1061085 h 1792605"/>
              <a:gd name="connsiteX22" fmla="*/ 277496 w 2813685"/>
              <a:gd name="connsiteY22" fmla="*/ 840106 h 1792605"/>
              <a:gd name="connsiteX23" fmla="*/ 260985 w 2813685"/>
              <a:gd name="connsiteY23" fmla="*/ 687705 h 1792605"/>
              <a:gd name="connsiteX24" fmla="*/ 0 w 2813685"/>
              <a:gd name="connsiteY24" fmla="*/ 466725 h 1792605"/>
              <a:gd name="connsiteX25" fmla="*/ 3175 w 2813685"/>
              <a:gd name="connsiteY25" fmla="*/ 635 h 1792605"/>
              <a:gd name="connsiteX26" fmla="*/ 347980 w 2813685"/>
              <a:gd name="connsiteY26" fmla="*/ 0 h 1792605"/>
              <a:gd name="connsiteX0" fmla="*/ 347980 w 2813685"/>
              <a:gd name="connsiteY0" fmla="*/ 0 h 1792605"/>
              <a:gd name="connsiteX1" fmla="*/ 481965 w 2813685"/>
              <a:gd name="connsiteY1" fmla="*/ 291465 h 1792605"/>
              <a:gd name="connsiteX2" fmla="*/ 832485 w 2813685"/>
              <a:gd name="connsiteY2" fmla="*/ 238125 h 1792605"/>
              <a:gd name="connsiteX3" fmla="*/ 837565 w 2813685"/>
              <a:gd name="connsiteY3" fmla="*/ 763905 h 1792605"/>
              <a:gd name="connsiteX4" fmla="*/ 891540 w 2813685"/>
              <a:gd name="connsiteY4" fmla="*/ 763905 h 1792605"/>
              <a:gd name="connsiteX5" fmla="*/ 891540 w 2813685"/>
              <a:gd name="connsiteY5" fmla="*/ 455930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49121 w 2813685"/>
              <a:gd name="connsiteY12" fmla="*/ 636906 h 1792605"/>
              <a:gd name="connsiteX13" fmla="*/ 1728470 w 2813685"/>
              <a:gd name="connsiteY13" fmla="*/ 505460 h 1792605"/>
              <a:gd name="connsiteX14" fmla="*/ 2478405 w 2813685"/>
              <a:gd name="connsiteY14" fmla="*/ 885825 h 1792605"/>
              <a:gd name="connsiteX15" fmla="*/ 2447925 w 2813685"/>
              <a:gd name="connsiteY15" fmla="*/ 923925 h 1792605"/>
              <a:gd name="connsiteX16" fmla="*/ 2813685 w 2813685"/>
              <a:gd name="connsiteY16" fmla="*/ 1106805 h 1792605"/>
              <a:gd name="connsiteX17" fmla="*/ 2684145 w 2813685"/>
              <a:gd name="connsiteY17" fmla="*/ 1373505 h 1792605"/>
              <a:gd name="connsiteX18" fmla="*/ 2486025 w 2813685"/>
              <a:gd name="connsiteY18" fmla="*/ 1792605 h 1792605"/>
              <a:gd name="connsiteX19" fmla="*/ 1960245 w 2813685"/>
              <a:gd name="connsiteY19" fmla="*/ 1617345 h 1792605"/>
              <a:gd name="connsiteX20" fmla="*/ 748665 w 2813685"/>
              <a:gd name="connsiteY20" fmla="*/ 1640205 h 1792605"/>
              <a:gd name="connsiteX21" fmla="*/ 344805 w 2813685"/>
              <a:gd name="connsiteY21" fmla="*/ 1061085 h 1792605"/>
              <a:gd name="connsiteX22" fmla="*/ 277496 w 2813685"/>
              <a:gd name="connsiteY22" fmla="*/ 840106 h 1792605"/>
              <a:gd name="connsiteX23" fmla="*/ 260985 w 2813685"/>
              <a:gd name="connsiteY23" fmla="*/ 687705 h 1792605"/>
              <a:gd name="connsiteX24" fmla="*/ 0 w 2813685"/>
              <a:gd name="connsiteY24" fmla="*/ 466725 h 1792605"/>
              <a:gd name="connsiteX25" fmla="*/ 3175 w 2813685"/>
              <a:gd name="connsiteY25" fmla="*/ 635 h 1792605"/>
              <a:gd name="connsiteX26" fmla="*/ 347980 w 2813685"/>
              <a:gd name="connsiteY26" fmla="*/ 0 h 1792605"/>
              <a:gd name="connsiteX0" fmla="*/ 347980 w 2813685"/>
              <a:gd name="connsiteY0" fmla="*/ 0 h 1792605"/>
              <a:gd name="connsiteX1" fmla="*/ 481965 w 2813685"/>
              <a:gd name="connsiteY1" fmla="*/ 291465 h 1792605"/>
              <a:gd name="connsiteX2" fmla="*/ 832485 w 2813685"/>
              <a:gd name="connsiteY2" fmla="*/ 238125 h 1792605"/>
              <a:gd name="connsiteX3" fmla="*/ 837565 w 2813685"/>
              <a:gd name="connsiteY3" fmla="*/ 763905 h 1792605"/>
              <a:gd name="connsiteX4" fmla="*/ 891540 w 2813685"/>
              <a:gd name="connsiteY4" fmla="*/ 763905 h 1792605"/>
              <a:gd name="connsiteX5" fmla="*/ 891540 w 2813685"/>
              <a:gd name="connsiteY5" fmla="*/ 455930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49121 w 2813685"/>
              <a:gd name="connsiteY12" fmla="*/ 636906 h 1792605"/>
              <a:gd name="connsiteX13" fmla="*/ 1795146 w 2813685"/>
              <a:gd name="connsiteY13" fmla="*/ 576581 h 1792605"/>
              <a:gd name="connsiteX14" fmla="*/ 1728470 w 2813685"/>
              <a:gd name="connsiteY14" fmla="*/ 505460 h 1792605"/>
              <a:gd name="connsiteX15" fmla="*/ 2478405 w 2813685"/>
              <a:gd name="connsiteY15" fmla="*/ 885825 h 1792605"/>
              <a:gd name="connsiteX16" fmla="*/ 2447925 w 2813685"/>
              <a:gd name="connsiteY16" fmla="*/ 923925 h 1792605"/>
              <a:gd name="connsiteX17" fmla="*/ 2813685 w 2813685"/>
              <a:gd name="connsiteY17" fmla="*/ 1106805 h 1792605"/>
              <a:gd name="connsiteX18" fmla="*/ 2684145 w 2813685"/>
              <a:gd name="connsiteY18" fmla="*/ 1373505 h 1792605"/>
              <a:gd name="connsiteX19" fmla="*/ 2486025 w 2813685"/>
              <a:gd name="connsiteY19" fmla="*/ 1792605 h 1792605"/>
              <a:gd name="connsiteX20" fmla="*/ 1960245 w 2813685"/>
              <a:gd name="connsiteY20" fmla="*/ 1617345 h 1792605"/>
              <a:gd name="connsiteX21" fmla="*/ 748665 w 2813685"/>
              <a:gd name="connsiteY21" fmla="*/ 1640205 h 1792605"/>
              <a:gd name="connsiteX22" fmla="*/ 344805 w 2813685"/>
              <a:gd name="connsiteY22" fmla="*/ 1061085 h 1792605"/>
              <a:gd name="connsiteX23" fmla="*/ 277496 w 2813685"/>
              <a:gd name="connsiteY23" fmla="*/ 840106 h 1792605"/>
              <a:gd name="connsiteX24" fmla="*/ 260985 w 2813685"/>
              <a:gd name="connsiteY24" fmla="*/ 687705 h 1792605"/>
              <a:gd name="connsiteX25" fmla="*/ 0 w 2813685"/>
              <a:gd name="connsiteY25" fmla="*/ 466725 h 1792605"/>
              <a:gd name="connsiteX26" fmla="*/ 3175 w 2813685"/>
              <a:gd name="connsiteY26" fmla="*/ 635 h 1792605"/>
              <a:gd name="connsiteX27" fmla="*/ 347980 w 2813685"/>
              <a:gd name="connsiteY27" fmla="*/ 0 h 1792605"/>
              <a:gd name="connsiteX0" fmla="*/ 347980 w 2813685"/>
              <a:gd name="connsiteY0" fmla="*/ 0 h 1792605"/>
              <a:gd name="connsiteX1" fmla="*/ 481965 w 2813685"/>
              <a:gd name="connsiteY1" fmla="*/ 291465 h 1792605"/>
              <a:gd name="connsiteX2" fmla="*/ 832485 w 2813685"/>
              <a:gd name="connsiteY2" fmla="*/ 238125 h 1792605"/>
              <a:gd name="connsiteX3" fmla="*/ 837565 w 2813685"/>
              <a:gd name="connsiteY3" fmla="*/ 763905 h 1792605"/>
              <a:gd name="connsiteX4" fmla="*/ 891540 w 2813685"/>
              <a:gd name="connsiteY4" fmla="*/ 763905 h 1792605"/>
              <a:gd name="connsiteX5" fmla="*/ 891540 w 2813685"/>
              <a:gd name="connsiteY5" fmla="*/ 455930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49121 w 2813685"/>
              <a:gd name="connsiteY12" fmla="*/ 636906 h 1792605"/>
              <a:gd name="connsiteX13" fmla="*/ 1690371 w 2813685"/>
              <a:gd name="connsiteY13" fmla="*/ 579756 h 1792605"/>
              <a:gd name="connsiteX14" fmla="*/ 1728470 w 2813685"/>
              <a:gd name="connsiteY14" fmla="*/ 505460 h 1792605"/>
              <a:gd name="connsiteX15" fmla="*/ 2478405 w 2813685"/>
              <a:gd name="connsiteY15" fmla="*/ 885825 h 1792605"/>
              <a:gd name="connsiteX16" fmla="*/ 2447925 w 2813685"/>
              <a:gd name="connsiteY16" fmla="*/ 923925 h 1792605"/>
              <a:gd name="connsiteX17" fmla="*/ 2813685 w 2813685"/>
              <a:gd name="connsiteY17" fmla="*/ 1106805 h 1792605"/>
              <a:gd name="connsiteX18" fmla="*/ 2684145 w 2813685"/>
              <a:gd name="connsiteY18" fmla="*/ 1373505 h 1792605"/>
              <a:gd name="connsiteX19" fmla="*/ 2486025 w 2813685"/>
              <a:gd name="connsiteY19" fmla="*/ 1792605 h 1792605"/>
              <a:gd name="connsiteX20" fmla="*/ 1960245 w 2813685"/>
              <a:gd name="connsiteY20" fmla="*/ 1617345 h 1792605"/>
              <a:gd name="connsiteX21" fmla="*/ 748665 w 2813685"/>
              <a:gd name="connsiteY21" fmla="*/ 1640205 h 1792605"/>
              <a:gd name="connsiteX22" fmla="*/ 344805 w 2813685"/>
              <a:gd name="connsiteY22" fmla="*/ 1061085 h 1792605"/>
              <a:gd name="connsiteX23" fmla="*/ 277496 w 2813685"/>
              <a:gd name="connsiteY23" fmla="*/ 840106 h 1792605"/>
              <a:gd name="connsiteX24" fmla="*/ 260985 w 2813685"/>
              <a:gd name="connsiteY24" fmla="*/ 687705 h 1792605"/>
              <a:gd name="connsiteX25" fmla="*/ 0 w 2813685"/>
              <a:gd name="connsiteY25" fmla="*/ 466725 h 1792605"/>
              <a:gd name="connsiteX26" fmla="*/ 3175 w 2813685"/>
              <a:gd name="connsiteY26" fmla="*/ 635 h 1792605"/>
              <a:gd name="connsiteX27" fmla="*/ 347980 w 2813685"/>
              <a:gd name="connsiteY27" fmla="*/ 0 h 1792605"/>
              <a:gd name="connsiteX0" fmla="*/ 347980 w 2813685"/>
              <a:gd name="connsiteY0" fmla="*/ 0 h 1792605"/>
              <a:gd name="connsiteX1" fmla="*/ 481965 w 2813685"/>
              <a:gd name="connsiteY1" fmla="*/ 291465 h 1792605"/>
              <a:gd name="connsiteX2" fmla="*/ 832485 w 2813685"/>
              <a:gd name="connsiteY2" fmla="*/ 238125 h 1792605"/>
              <a:gd name="connsiteX3" fmla="*/ 837565 w 2813685"/>
              <a:gd name="connsiteY3" fmla="*/ 763905 h 1792605"/>
              <a:gd name="connsiteX4" fmla="*/ 891540 w 2813685"/>
              <a:gd name="connsiteY4" fmla="*/ 763905 h 1792605"/>
              <a:gd name="connsiteX5" fmla="*/ 891540 w 2813685"/>
              <a:gd name="connsiteY5" fmla="*/ 455930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49121 w 2813685"/>
              <a:gd name="connsiteY12" fmla="*/ 636906 h 1792605"/>
              <a:gd name="connsiteX13" fmla="*/ 1690371 w 2813685"/>
              <a:gd name="connsiteY13" fmla="*/ 579756 h 1792605"/>
              <a:gd name="connsiteX14" fmla="*/ 1728470 w 2813685"/>
              <a:gd name="connsiteY14" fmla="*/ 505460 h 1792605"/>
              <a:gd name="connsiteX15" fmla="*/ 2478405 w 2813685"/>
              <a:gd name="connsiteY15" fmla="*/ 885825 h 1792605"/>
              <a:gd name="connsiteX16" fmla="*/ 2470150 w 2813685"/>
              <a:gd name="connsiteY16" fmla="*/ 936625 h 1792605"/>
              <a:gd name="connsiteX17" fmla="*/ 2813685 w 2813685"/>
              <a:gd name="connsiteY17" fmla="*/ 1106805 h 1792605"/>
              <a:gd name="connsiteX18" fmla="*/ 2684145 w 2813685"/>
              <a:gd name="connsiteY18" fmla="*/ 1373505 h 1792605"/>
              <a:gd name="connsiteX19" fmla="*/ 2486025 w 2813685"/>
              <a:gd name="connsiteY19" fmla="*/ 1792605 h 1792605"/>
              <a:gd name="connsiteX20" fmla="*/ 1960245 w 2813685"/>
              <a:gd name="connsiteY20" fmla="*/ 1617345 h 1792605"/>
              <a:gd name="connsiteX21" fmla="*/ 748665 w 2813685"/>
              <a:gd name="connsiteY21" fmla="*/ 1640205 h 1792605"/>
              <a:gd name="connsiteX22" fmla="*/ 344805 w 2813685"/>
              <a:gd name="connsiteY22" fmla="*/ 1061085 h 1792605"/>
              <a:gd name="connsiteX23" fmla="*/ 277496 w 2813685"/>
              <a:gd name="connsiteY23" fmla="*/ 840106 h 1792605"/>
              <a:gd name="connsiteX24" fmla="*/ 260985 w 2813685"/>
              <a:gd name="connsiteY24" fmla="*/ 687705 h 1792605"/>
              <a:gd name="connsiteX25" fmla="*/ 0 w 2813685"/>
              <a:gd name="connsiteY25" fmla="*/ 466725 h 1792605"/>
              <a:gd name="connsiteX26" fmla="*/ 3175 w 2813685"/>
              <a:gd name="connsiteY26" fmla="*/ 635 h 1792605"/>
              <a:gd name="connsiteX27" fmla="*/ 347980 w 2813685"/>
              <a:gd name="connsiteY27" fmla="*/ 0 h 1792605"/>
              <a:gd name="connsiteX0" fmla="*/ 347980 w 2813685"/>
              <a:gd name="connsiteY0" fmla="*/ 0 h 1792605"/>
              <a:gd name="connsiteX1" fmla="*/ 481965 w 2813685"/>
              <a:gd name="connsiteY1" fmla="*/ 291465 h 1792605"/>
              <a:gd name="connsiteX2" fmla="*/ 832485 w 2813685"/>
              <a:gd name="connsiteY2" fmla="*/ 238125 h 1792605"/>
              <a:gd name="connsiteX3" fmla="*/ 837565 w 2813685"/>
              <a:gd name="connsiteY3" fmla="*/ 763905 h 1792605"/>
              <a:gd name="connsiteX4" fmla="*/ 891540 w 2813685"/>
              <a:gd name="connsiteY4" fmla="*/ 763905 h 1792605"/>
              <a:gd name="connsiteX5" fmla="*/ 891540 w 2813685"/>
              <a:gd name="connsiteY5" fmla="*/ 455930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49121 w 2813685"/>
              <a:gd name="connsiteY12" fmla="*/ 636906 h 1792605"/>
              <a:gd name="connsiteX13" fmla="*/ 1690371 w 2813685"/>
              <a:gd name="connsiteY13" fmla="*/ 579756 h 1792605"/>
              <a:gd name="connsiteX14" fmla="*/ 1728470 w 2813685"/>
              <a:gd name="connsiteY14" fmla="*/ 505460 h 1792605"/>
              <a:gd name="connsiteX15" fmla="*/ 2497455 w 2813685"/>
              <a:gd name="connsiteY15" fmla="*/ 885825 h 1792605"/>
              <a:gd name="connsiteX16" fmla="*/ 2470150 w 2813685"/>
              <a:gd name="connsiteY16" fmla="*/ 936625 h 1792605"/>
              <a:gd name="connsiteX17" fmla="*/ 2813685 w 2813685"/>
              <a:gd name="connsiteY17" fmla="*/ 1106805 h 1792605"/>
              <a:gd name="connsiteX18" fmla="*/ 2684145 w 2813685"/>
              <a:gd name="connsiteY18" fmla="*/ 1373505 h 1792605"/>
              <a:gd name="connsiteX19" fmla="*/ 2486025 w 2813685"/>
              <a:gd name="connsiteY19" fmla="*/ 1792605 h 1792605"/>
              <a:gd name="connsiteX20" fmla="*/ 1960245 w 2813685"/>
              <a:gd name="connsiteY20" fmla="*/ 1617345 h 1792605"/>
              <a:gd name="connsiteX21" fmla="*/ 748665 w 2813685"/>
              <a:gd name="connsiteY21" fmla="*/ 1640205 h 1792605"/>
              <a:gd name="connsiteX22" fmla="*/ 344805 w 2813685"/>
              <a:gd name="connsiteY22" fmla="*/ 1061085 h 1792605"/>
              <a:gd name="connsiteX23" fmla="*/ 277496 w 2813685"/>
              <a:gd name="connsiteY23" fmla="*/ 840106 h 1792605"/>
              <a:gd name="connsiteX24" fmla="*/ 260985 w 2813685"/>
              <a:gd name="connsiteY24" fmla="*/ 687705 h 1792605"/>
              <a:gd name="connsiteX25" fmla="*/ 0 w 2813685"/>
              <a:gd name="connsiteY25" fmla="*/ 466725 h 1792605"/>
              <a:gd name="connsiteX26" fmla="*/ 3175 w 2813685"/>
              <a:gd name="connsiteY26" fmla="*/ 635 h 1792605"/>
              <a:gd name="connsiteX27" fmla="*/ 347980 w 2813685"/>
              <a:gd name="connsiteY27" fmla="*/ 0 h 1792605"/>
              <a:gd name="connsiteX0" fmla="*/ 347980 w 2813685"/>
              <a:gd name="connsiteY0" fmla="*/ 0 h 1741805"/>
              <a:gd name="connsiteX1" fmla="*/ 481965 w 2813685"/>
              <a:gd name="connsiteY1" fmla="*/ 291465 h 1741805"/>
              <a:gd name="connsiteX2" fmla="*/ 832485 w 2813685"/>
              <a:gd name="connsiteY2" fmla="*/ 238125 h 1741805"/>
              <a:gd name="connsiteX3" fmla="*/ 837565 w 2813685"/>
              <a:gd name="connsiteY3" fmla="*/ 763905 h 1741805"/>
              <a:gd name="connsiteX4" fmla="*/ 891540 w 2813685"/>
              <a:gd name="connsiteY4" fmla="*/ 763905 h 1741805"/>
              <a:gd name="connsiteX5" fmla="*/ 891540 w 2813685"/>
              <a:gd name="connsiteY5" fmla="*/ 455930 h 1741805"/>
              <a:gd name="connsiteX6" fmla="*/ 1495425 w 2813685"/>
              <a:gd name="connsiteY6" fmla="*/ 512445 h 1741805"/>
              <a:gd name="connsiteX7" fmla="*/ 1525905 w 2813685"/>
              <a:gd name="connsiteY7" fmla="*/ 497205 h 1741805"/>
              <a:gd name="connsiteX8" fmla="*/ 1579245 w 2813685"/>
              <a:gd name="connsiteY8" fmla="*/ 535305 h 1741805"/>
              <a:gd name="connsiteX9" fmla="*/ 1609725 w 2813685"/>
              <a:gd name="connsiteY9" fmla="*/ 581025 h 1741805"/>
              <a:gd name="connsiteX10" fmla="*/ 1708785 w 2813685"/>
              <a:gd name="connsiteY10" fmla="*/ 619125 h 1741805"/>
              <a:gd name="connsiteX11" fmla="*/ 1830705 w 2813685"/>
              <a:gd name="connsiteY11" fmla="*/ 664845 h 1741805"/>
              <a:gd name="connsiteX12" fmla="*/ 1849121 w 2813685"/>
              <a:gd name="connsiteY12" fmla="*/ 636906 h 1741805"/>
              <a:gd name="connsiteX13" fmla="*/ 1690371 w 2813685"/>
              <a:gd name="connsiteY13" fmla="*/ 579756 h 1741805"/>
              <a:gd name="connsiteX14" fmla="*/ 1728470 w 2813685"/>
              <a:gd name="connsiteY14" fmla="*/ 505460 h 1741805"/>
              <a:gd name="connsiteX15" fmla="*/ 2497455 w 2813685"/>
              <a:gd name="connsiteY15" fmla="*/ 885825 h 1741805"/>
              <a:gd name="connsiteX16" fmla="*/ 2470150 w 2813685"/>
              <a:gd name="connsiteY16" fmla="*/ 936625 h 1741805"/>
              <a:gd name="connsiteX17" fmla="*/ 2813685 w 2813685"/>
              <a:gd name="connsiteY17" fmla="*/ 1106805 h 1741805"/>
              <a:gd name="connsiteX18" fmla="*/ 2684145 w 2813685"/>
              <a:gd name="connsiteY18" fmla="*/ 1373505 h 1741805"/>
              <a:gd name="connsiteX19" fmla="*/ 2514600 w 2813685"/>
              <a:gd name="connsiteY19" fmla="*/ 1741805 h 1741805"/>
              <a:gd name="connsiteX20" fmla="*/ 1960245 w 2813685"/>
              <a:gd name="connsiteY20" fmla="*/ 1617345 h 1741805"/>
              <a:gd name="connsiteX21" fmla="*/ 748665 w 2813685"/>
              <a:gd name="connsiteY21" fmla="*/ 1640205 h 1741805"/>
              <a:gd name="connsiteX22" fmla="*/ 344805 w 2813685"/>
              <a:gd name="connsiteY22" fmla="*/ 1061085 h 1741805"/>
              <a:gd name="connsiteX23" fmla="*/ 277496 w 2813685"/>
              <a:gd name="connsiteY23" fmla="*/ 840106 h 1741805"/>
              <a:gd name="connsiteX24" fmla="*/ 260985 w 2813685"/>
              <a:gd name="connsiteY24" fmla="*/ 687705 h 1741805"/>
              <a:gd name="connsiteX25" fmla="*/ 0 w 2813685"/>
              <a:gd name="connsiteY25" fmla="*/ 466725 h 1741805"/>
              <a:gd name="connsiteX26" fmla="*/ 3175 w 2813685"/>
              <a:gd name="connsiteY26" fmla="*/ 635 h 1741805"/>
              <a:gd name="connsiteX27" fmla="*/ 347980 w 2813685"/>
              <a:gd name="connsiteY27" fmla="*/ 0 h 1741805"/>
              <a:gd name="connsiteX0" fmla="*/ 347980 w 2813685"/>
              <a:gd name="connsiteY0" fmla="*/ 0 h 1741805"/>
              <a:gd name="connsiteX1" fmla="*/ 481965 w 2813685"/>
              <a:gd name="connsiteY1" fmla="*/ 291465 h 1741805"/>
              <a:gd name="connsiteX2" fmla="*/ 832485 w 2813685"/>
              <a:gd name="connsiteY2" fmla="*/ 238125 h 1741805"/>
              <a:gd name="connsiteX3" fmla="*/ 837565 w 2813685"/>
              <a:gd name="connsiteY3" fmla="*/ 763905 h 1741805"/>
              <a:gd name="connsiteX4" fmla="*/ 891540 w 2813685"/>
              <a:gd name="connsiteY4" fmla="*/ 763905 h 1741805"/>
              <a:gd name="connsiteX5" fmla="*/ 891540 w 2813685"/>
              <a:gd name="connsiteY5" fmla="*/ 455930 h 1741805"/>
              <a:gd name="connsiteX6" fmla="*/ 1495425 w 2813685"/>
              <a:gd name="connsiteY6" fmla="*/ 512445 h 1741805"/>
              <a:gd name="connsiteX7" fmla="*/ 1525905 w 2813685"/>
              <a:gd name="connsiteY7" fmla="*/ 497205 h 1741805"/>
              <a:gd name="connsiteX8" fmla="*/ 1579245 w 2813685"/>
              <a:gd name="connsiteY8" fmla="*/ 535305 h 1741805"/>
              <a:gd name="connsiteX9" fmla="*/ 1609725 w 2813685"/>
              <a:gd name="connsiteY9" fmla="*/ 581025 h 1741805"/>
              <a:gd name="connsiteX10" fmla="*/ 1708785 w 2813685"/>
              <a:gd name="connsiteY10" fmla="*/ 619125 h 1741805"/>
              <a:gd name="connsiteX11" fmla="*/ 1830705 w 2813685"/>
              <a:gd name="connsiteY11" fmla="*/ 664845 h 1741805"/>
              <a:gd name="connsiteX12" fmla="*/ 1849121 w 2813685"/>
              <a:gd name="connsiteY12" fmla="*/ 636906 h 1741805"/>
              <a:gd name="connsiteX13" fmla="*/ 1690371 w 2813685"/>
              <a:gd name="connsiteY13" fmla="*/ 579756 h 1741805"/>
              <a:gd name="connsiteX14" fmla="*/ 1728470 w 2813685"/>
              <a:gd name="connsiteY14" fmla="*/ 505460 h 1741805"/>
              <a:gd name="connsiteX15" fmla="*/ 2497455 w 2813685"/>
              <a:gd name="connsiteY15" fmla="*/ 885825 h 1741805"/>
              <a:gd name="connsiteX16" fmla="*/ 2470150 w 2813685"/>
              <a:gd name="connsiteY16" fmla="*/ 936625 h 1741805"/>
              <a:gd name="connsiteX17" fmla="*/ 2813685 w 2813685"/>
              <a:gd name="connsiteY17" fmla="*/ 1106805 h 1741805"/>
              <a:gd name="connsiteX18" fmla="*/ 2684145 w 2813685"/>
              <a:gd name="connsiteY18" fmla="*/ 1373505 h 1741805"/>
              <a:gd name="connsiteX19" fmla="*/ 2514600 w 2813685"/>
              <a:gd name="connsiteY19" fmla="*/ 1741805 h 1741805"/>
              <a:gd name="connsiteX20" fmla="*/ 1976120 w 2813685"/>
              <a:gd name="connsiteY20" fmla="*/ 1585595 h 1741805"/>
              <a:gd name="connsiteX21" fmla="*/ 748665 w 2813685"/>
              <a:gd name="connsiteY21" fmla="*/ 1640205 h 1741805"/>
              <a:gd name="connsiteX22" fmla="*/ 344805 w 2813685"/>
              <a:gd name="connsiteY22" fmla="*/ 1061085 h 1741805"/>
              <a:gd name="connsiteX23" fmla="*/ 277496 w 2813685"/>
              <a:gd name="connsiteY23" fmla="*/ 840106 h 1741805"/>
              <a:gd name="connsiteX24" fmla="*/ 260985 w 2813685"/>
              <a:gd name="connsiteY24" fmla="*/ 687705 h 1741805"/>
              <a:gd name="connsiteX25" fmla="*/ 0 w 2813685"/>
              <a:gd name="connsiteY25" fmla="*/ 466725 h 1741805"/>
              <a:gd name="connsiteX26" fmla="*/ 3175 w 2813685"/>
              <a:gd name="connsiteY26" fmla="*/ 635 h 1741805"/>
              <a:gd name="connsiteX27" fmla="*/ 347980 w 2813685"/>
              <a:gd name="connsiteY27" fmla="*/ 0 h 1741805"/>
              <a:gd name="connsiteX0" fmla="*/ 347980 w 2813685"/>
              <a:gd name="connsiteY0" fmla="*/ 0 h 1741805"/>
              <a:gd name="connsiteX1" fmla="*/ 481965 w 2813685"/>
              <a:gd name="connsiteY1" fmla="*/ 291465 h 1741805"/>
              <a:gd name="connsiteX2" fmla="*/ 832485 w 2813685"/>
              <a:gd name="connsiteY2" fmla="*/ 238125 h 1741805"/>
              <a:gd name="connsiteX3" fmla="*/ 837565 w 2813685"/>
              <a:gd name="connsiteY3" fmla="*/ 763905 h 1741805"/>
              <a:gd name="connsiteX4" fmla="*/ 891540 w 2813685"/>
              <a:gd name="connsiteY4" fmla="*/ 763905 h 1741805"/>
              <a:gd name="connsiteX5" fmla="*/ 891540 w 2813685"/>
              <a:gd name="connsiteY5" fmla="*/ 455930 h 1741805"/>
              <a:gd name="connsiteX6" fmla="*/ 1495425 w 2813685"/>
              <a:gd name="connsiteY6" fmla="*/ 512445 h 1741805"/>
              <a:gd name="connsiteX7" fmla="*/ 1525905 w 2813685"/>
              <a:gd name="connsiteY7" fmla="*/ 497205 h 1741805"/>
              <a:gd name="connsiteX8" fmla="*/ 1579245 w 2813685"/>
              <a:gd name="connsiteY8" fmla="*/ 535305 h 1741805"/>
              <a:gd name="connsiteX9" fmla="*/ 1609725 w 2813685"/>
              <a:gd name="connsiteY9" fmla="*/ 581025 h 1741805"/>
              <a:gd name="connsiteX10" fmla="*/ 1708785 w 2813685"/>
              <a:gd name="connsiteY10" fmla="*/ 619125 h 1741805"/>
              <a:gd name="connsiteX11" fmla="*/ 1830705 w 2813685"/>
              <a:gd name="connsiteY11" fmla="*/ 664845 h 1741805"/>
              <a:gd name="connsiteX12" fmla="*/ 1849121 w 2813685"/>
              <a:gd name="connsiteY12" fmla="*/ 636906 h 1741805"/>
              <a:gd name="connsiteX13" fmla="*/ 1690371 w 2813685"/>
              <a:gd name="connsiteY13" fmla="*/ 579756 h 1741805"/>
              <a:gd name="connsiteX14" fmla="*/ 1728470 w 2813685"/>
              <a:gd name="connsiteY14" fmla="*/ 505460 h 1741805"/>
              <a:gd name="connsiteX15" fmla="*/ 2497455 w 2813685"/>
              <a:gd name="connsiteY15" fmla="*/ 885825 h 1741805"/>
              <a:gd name="connsiteX16" fmla="*/ 2470150 w 2813685"/>
              <a:gd name="connsiteY16" fmla="*/ 936625 h 1741805"/>
              <a:gd name="connsiteX17" fmla="*/ 2813685 w 2813685"/>
              <a:gd name="connsiteY17" fmla="*/ 1106805 h 1741805"/>
              <a:gd name="connsiteX18" fmla="*/ 2684145 w 2813685"/>
              <a:gd name="connsiteY18" fmla="*/ 1373505 h 1741805"/>
              <a:gd name="connsiteX19" fmla="*/ 2514600 w 2813685"/>
              <a:gd name="connsiteY19" fmla="*/ 1741805 h 1741805"/>
              <a:gd name="connsiteX20" fmla="*/ 1976120 w 2813685"/>
              <a:gd name="connsiteY20" fmla="*/ 1585595 h 1741805"/>
              <a:gd name="connsiteX21" fmla="*/ 748665 w 2813685"/>
              <a:gd name="connsiteY21" fmla="*/ 1640205 h 1741805"/>
              <a:gd name="connsiteX22" fmla="*/ 344805 w 2813685"/>
              <a:gd name="connsiteY22" fmla="*/ 1061085 h 1741805"/>
              <a:gd name="connsiteX23" fmla="*/ 277496 w 2813685"/>
              <a:gd name="connsiteY23" fmla="*/ 840106 h 1741805"/>
              <a:gd name="connsiteX24" fmla="*/ 260985 w 2813685"/>
              <a:gd name="connsiteY24" fmla="*/ 687705 h 1741805"/>
              <a:gd name="connsiteX25" fmla="*/ 0 w 2813685"/>
              <a:gd name="connsiteY25" fmla="*/ 466725 h 1741805"/>
              <a:gd name="connsiteX26" fmla="*/ 3175 w 2813685"/>
              <a:gd name="connsiteY26" fmla="*/ 635 h 1741805"/>
              <a:gd name="connsiteX27" fmla="*/ 347980 w 2813685"/>
              <a:gd name="connsiteY27" fmla="*/ 0 h 1741805"/>
              <a:gd name="connsiteX0" fmla="*/ 347980 w 2813685"/>
              <a:gd name="connsiteY0" fmla="*/ 0 h 1678305"/>
              <a:gd name="connsiteX1" fmla="*/ 481965 w 2813685"/>
              <a:gd name="connsiteY1" fmla="*/ 291465 h 1678305"/>
              <a:gd name="connsiteX2" fmla="*/ 832485 w 2813685"/>
              <a:gd name="connsiteY2" fmla="*/ 238125 h 1678305"/>
              <a:gd name="connsiteX3" fmla="*/ 837565 w 2813685"/>
              <a:gd name="connsiteY3" fmla="*/ 763905 h 1678305"/>
              <a:gd name="connsiteX4" fmla="*/ 891540 w 2813685"/>
              <a:gd name="connsiteY4" fmla="*/ 763905 h 1678305"/>
              <a:gd name="connsiteX5" fmla="*/ 891540 w 2813685"/>
              <a:gd name="connsiteY5" fmla="*/ 455930 h 1678305"/>
              <a:gd name="connsiteX6" fmla="*/ 1495425 w 2813685"/>
              <a:gd name="connsiteY6" fmla="*/ 512445 h 1678305"/>
              <a:gd name="connsiteX7" fmla="*/ 1525905 w 2813685"/>
              <a:gd name="connsiteY7" fmla="*/ 497205 h 1678305"/>
              <a:gd name="connsiteX8" fmla="*/ 1579245 w 2813685"/>
              <a:gd name="connsiteY8" fmla="*/ 535305 h 1678305"/>
              <a:gd name="connsiteX9" fmla="*/ 1609725 w 2813685"/>
              <a:gd name="connsiteY9" fmla="*/ 581025 h 1678305"/>
              <a:gd name="connsiteX10" fmla="*/ 1708785 w 2813685"/>
              <a:gd name="connsiteY10" fmla="*/ 619125 h 1678305"/>
              <a:gd name="connsiteX11" fmla="*/ 1830705 w 2813685"/>
              <a:gd name="connsiteY11" fmla="*/ 664845 h 1678305"/>
              <a:gd name="connsiteX12" fmla="*/ 1849121 w 2813685"/>
              <a:gd name="connsiteY12" fmla="*/ 636906 h 1678305"/>
              <a:gd name="connsiteX13" fmla="*/ 1690371 w 2813685"/>
              <a:gd name="connsiteY13" fmla="*/ 579756 h 1678305"/>
              <a:gd name="connsiteX14" fmla="*/ 1728470 w 2813685"/>
              <a:gd name="connsiteY14" fmla="*/ 505460 h 1678305"/>
              <a:gd name="connsiteX15" fmla="*/ 2497455 w 2813685"/>
              <a:gd name="connsiteY15" fmla="*/ 885825 h 1678305"/>
              <a:gd name="connsiteX16" fmla="*/ 2470150 w 2813685"/>
              <a:gd name="connsiteY16" fmla="*/ 936625 h 1678305"/>
              <a:gd name="connsiteX17" fmla="*/ 2813685 w 2813685"/>
              <a:gd name="connsiteY17" fmla="*/ 1106805 h 1678305"/>
              <a:gd name="connsiteX18" fmla="*/ 2684145 w 2813685"/>
              <a:gd name="connsiteY18" fmla="*/ 1373505 h 1678305"/>
              <a:gd name="connsiteX19" fmla="*/ 2549525 w 2813685"/>
              <a:gd name="connsiteY19" fmla="*/ 1678305 h 1678305"/>
              <a:gd name="connsiteX20" fmla="*/ 1976120 w 2813685"/>
              <a:gd name="connsiteY20" fmla="*/ 1585595 h 1678305"/>
              <a:gd name="connsiteX21" fmla="*/ 748665 w 2813685"/>
              <a:gd name="connsiteY21" fmla="*/ 1640205 h 1678305"/>
              <a:gd name="connsiteX22" fmla="*/ 344805 w 2813685"/>
              <a:gd name="connsiteY22" fmla="*/ 1061085 h 1678305"/>
              <a:gd name="connsiteX23" fmla="*/ 277496 w 2813685"/>
              <a:gd name="connsiteY23" fmla="*/ 840106 h 1678305"/>
              <a:gd name="connsiteX24" fmla="*/ 260985 w 2813685"/>
              <a:gd name="connsiteY24" fmla="*/ 687705 h 1678305"/>
              <a:gd name="connsiteX25" fmla="*/ 0 w 2813685"/>
              <a:gd name="connsiteY25" fmla="*/ 466725 h 1678305"/>
              <a:gd name="connsiteX26" fmla="*/ 3175 w 2813685"/>
              <a:gd name="connsiteY26" fmla="*/ 635 h 1678305"/>
              <a:gd name="connsiteX27" fmla="*/ 347980 w 2813685"/>
              <a:gd name="connsiteY27" fmla="*/ 0 h 1678305"/>
              <a:gd name="connsiteX0" fmla="*/ 347980 w 2813685"/>
              <a:gd name="connsiteY0" fmla="*/ 0 h 1640205"/>
              <a:gd name="connsiteX1" fmla="*/ 481965 w 2813685"/>
              <a:gd name="connsiteY1" fmla="*/ 291465 h 1640205"/>
              <a:gd name="connsiteX2" fmla="*/ 832485 w 2813685"/>
              <a:gd name="connsiteY2" fmla="*/ 238125 h 1640205"/>
              <a:gd name="connsiteX3" fmla="*/ 837565 w 2813685"/>
              <a:gd name="connsiteY3" fmla="*/ 763905 h 1640205"/>
              <a:gd name="connsiteX4" fmla="*/ 891540 w 2813685"/>
              <a:gd name="connsiteY4" fmla="*/ 763905 h 1640205"/>
              <a:gd name="connsiteX5" fmla="*/ 891540 w 2813685"/>
              <a:gd name="connsiteY5" fmla="*/ 455930 h 1640205"/>
              <a:gd name="connsiteX6" fmla="*/ 1495425 w 2813685"/>
              <a:gd name="connsiteY6" fmla="*/ 512445 h 1640205"/>
              <a:gd name="connsiteX7" fmla="*/ 1525905 w 2813685"/>
              <a:gd name="connsiteY7" fmla="*/ 497205 h 1640205"/>
              <a:gd name="connsiteX8" fmla="*/ 1579245 w 2813685"/>
              <a:gd name="connsiteY8" fmla="*/ 535305 h 1640205"/>
              <a:gd name="connsiteX9" fmla="*/ 1609725 w 2813685"/>
              <a:gd name="connsiteY9" fmla="*/ 581025 h 1640205"/>
              <a:gd name="connsiteX10" fmla="*/ 1708785 w 2813685"/>
              <a:gd name="connsiteY10" fmla="*/ 619125 h 1640205"/>
              <a:gd name="connsiteX11" fmla="*/ 1830705 w 2813685"/>
              <a:gd name="connsiteY11" fmla="*/ 664845 h 1640205"/>
              <a:gd name="connsiteX12" fmla="*/ 1849121 w 2813685"/>
              <a:gd name="connsiteY12" fmla="*/ 636906 h 1640205"/>
              <a:gd name="connsiteX13" fmla="*/ 1690371 w 2813685"/>
              <a:gd name="connsiteY13" fmla="*/ 579756 h 1640205"/>
              <a:gd name="connsiteX14" fmla="*/ 1728470 w 2813685"/>
              <a:gd name="connsiteY14" fmla="*/ 505460 h 1640205"/>
              <a:gd name="connsiteX15" fmla="*/ 2497455 w 2813685"/>
              <a:gd name="connsiteY15" fmla="*/ 885825 h 1640205"/>
              <a:gd name="connsiteX16" fmla="*/ 2470150 w 2813685"/>
              <a:gd name="connsiteY16" fmla="*/ 936625 h 1640205"/>
              <a:gd name="connsiteX17" fmla="*/ 2813685 w 2813685"/>
              <a:gd name="connsiteY17" fmla="*/ 1106805 h 1640205"/>
              <a:gd name="connsiteX18" fmla="*/ 2684145 w 2813685"/>
              <a:gd name="connsiteY18" fmla="*/ 1373505 h 1640205"/>
              <a:gd name="connsiteX19" fmla="*/ 2578100 w 2813685"/>
              <a:gd name="connsiteY19" fmla="*/ 1627505 h 1640205"/>
              <a:gd name="connsiteX20" fmla="*/ 1976120 w 2813685"/>
              <a:gd name="connsiteY20" fmla="*/ 1585595 h 1640205"/>
              <a:gd name="connsiteX21" fmla="*/ 748665 w 2813685"/>
              <a:gd name="connsiteY21" fmla="*/ 1640205 h 1640205"/>
              <a:gd name="connsiteX22" fmla="*/ 344805 w 2813685"/>
              <a:gd name="connsiteY22" fmla="*/ 1061085 h 1640205"/>
              <a:gd name="connsiteX23" fmla="*/ 277496 w 2813685"/>
              <a:gd name="connsiteY23" fmla="*/ 840106 h 1640205"/>
              <a:gd name="connsiteX24" fmla="*/ 260985 w 2813685"/>
              <a:gd name="connsiteY24" fmla="*/ 687705 h 1640205"/>
              <a:gd name="connsiteX25" fmla="*/ 0 w 2813685"/>
              <a:gd name="connsiteY25" fmla="*/ 466725 h 1640205"/>
              <a:gd name="connsiteX26" fmla="*/ 3175 w 2813685"/>
              <a:gd name="connsiteY26" fmla="*/ 635 h 1640205"/>
              <a:gd name="connsiteX27" fmla="*/ 347980 w 2813685"/>
              <a:gd name="connsiteY27" fmla="*/ 0 h 1640205"/>
              <a:gd name="connsiteX0" fmla="*/ 347980 w 2813685"/>
              <a:gd name="connsiteY0" fmla="*/ 0 h 1640205"/>
              <a:gd name="connsiteX1" fmla="*/ 481965 w 2813685"/>
              <a:gd name="connsiteY1" fmla="*/ 291465 h 1640205"/>
              <a:gd name="connsiteX2" fmla="*/ 832485 w 2813685"/>
              <a:gd name="connsiteY2" fmla="*/ 238125 h 1640205"/>
              <a:gd name="connsiteX3" fmla="*/ 837565 w 2813685"/>
              <a:gd name="connsiteY3" fmla="*/ 763905 h 1640205"/>
              <a:gd name="connsiteX4" fmla="*/ 891540 w 2813685"/>
              <a:gd name="connsiteY4" fmla="*/ 763905 h 1640205"/>
              <a:gd name="connsiteX5" fmla="*/ 891540 w 2813685"/>
              <a:gd name="connsiteY5" fmla="*/ 455930 h 1640205"/>
              <a:gd name="connsiteX6" fmla="*/ 1495425 w 2813685"/>
              <a:gd name="connsiteY6" fmla="*/ 512445 h 1640205"/>
              <a:gd name="connsiteX7" fmla="*/ 1525905 w 2813685"/>
              <a:gd name="connsiteY7" fmla="*/ 497205 h 1640205"/>
              <a:gd name="connsiteX8" fmla="*/ 1579245 w 2813685"/>
              <a:gd name="connsiteY8" fmla="*/ 535305 h 1640205"/>
              <a:gd name="connsiteX9" fmla="*/ 1609725 w 2813685"/>
              <a:gd name="connsiteY9" fmla="*/ 581025 h 1640205"/>
              <a:gd name="connsiteX10" fmla="*/ 1708785 w 2813685"/>
              <a:gd name="connsiteY10" fmla="*/ 619125 h 1640205"/>
              <a:gd name="connsiteX11" fmla="*/ 1830705 w 2813685"/>
              <a:gd name="connsiteY11" fmla="*/ 664845 h 1640205"/>
              <a:gd name="connsiteX12" fmla="*/ 1849121 w 2813685"/>
              <a:gd name="connsiteY12" fmla="*/ 636906 h 1640205"/>
              <a:gd name="connsiteX13" fmla="*/ 1690371 w 2813685"/>
              <a:gd name="connsiteY13" fmla="*/ 579756 h 1640205"/>
              <a:gd name="connsiteX14" fmla="*/ 1728470 w 2813685"/>
              <a:gd name="connsiteY14" fmla="*/ 505460 h 1640205"/>
              <a:gd name="connsiteX15" fmla="*/ 2497455 w 2813685"/>
              <a:gd name="connsiteY15" fmla="*/ 885825 h 1640205"/>
              <a:gd name="connsiteX16" fmla="*/ 2470150 w 2813685"/>
              <a:gd name="connsiteY16" fmla="*/ 936625 h 1640205"/>
              <a:gd name="connsiteX17" fmla="*/ 2813685 w 2813685"/>
              <a:gd name="connsiteY17" fmla="*/ 1106805 h 1640205"/>
              <a:gd name="connsiteX18" fmla="*/ 2684145 w 2813685"/>
              <a:gd name="connsiteY18" fmla="*/ 1373505 h 1640205"/>
              <a:gd name="connsiteX19" fmla="*/ 2578100 w 2813685"/>
              <a:gd name="connsiteY19" fmla="*/ 1627505 h 1640205"/>
              <a:gd name="connsiteX20" fmla="*/ 748665 w 2813685"/>
              <a:gd name="connsiteY20" fmla="*/ 1640205 h 1640205"/>
              <a:gd name="connsiteX21" fmla="*/ 344805 w 2813685"/>
              <a:gd name="connsiteY21" fmla="*/ 1061085 h 1640205"/>
              <a:gd name="connsiteX22" fmla="*/ 277496 w 2813685"/>
              <a:gd name="connsiteY22" fmla="*/ 840106 h 1640205"/>
              <a:gd name="connsiteX23" fmla="*/ 260985 w 2813685"/>
              <a:gd name="connsiteY23" fmla="*/ 687705 h 1640205"/>
              <a:gd name="connsiteX24" fmla="*/ 0 w 2813685"/>
              <a:gd name="connsiteY24" fmla="*/ 466725 h 1640205"/>
              <a:gd name="connsiteX25" fmla="*/ 3175 w 2813685"/>
              <a:gd name="connsiteY25" fmla="*/ 635 h 1640205"/>
              <a:gd name="connsiteX26" fmla="*/ 347980 w 2813685"/>
              <a:gd name="connsiteY26" fmla="*/ 0 h 1640205"/>
              <a:gd name="connsiteX0" fmla="*/ 347980 w 2813685"/>
              <a:gd name="connsiteY0" fmla="*/ 0 h 1627505"/>
              <a:gd name="connsiteX1" fmla="*/ 481965 w 2813685"/>
              <a:gd name="connsiteY1" fmla="*/ 291465 h 1627505"/>
              <a:gd name="connsiteX2" fmla="*/ 832485 w 2813685"/>
              <a:gd name="connsiteY2" fmla="*/ 238125 h 1627505"/>
              <a:gd name="connsiteX3" fmla="*/ 837565 w 2813685"/>
              <a:gd name="connsiteY3" fmla="*/ 763905 h 1627505"/>
              <a:gd name="connsiteX4" fmla="*/ 891540 w 2813685"/>
              <a:gd name="connsiteY4" fmla="*/ 763905 h 1627505"/>
              <a:gd name="connsiteX5" fmla="*/ 891540 w 2813685"/>
              <a:gd name="connsiteY5" fmla="*/ 455930 h 1627505"/>
              <a:gd name="connsiteX6" fmla="*/ 1495425 w 2813685"/>
              <a:gd name="connsiteY6" fmla="*/ 512445 h 1627505"/>
              <a:gd name="connsiteX7" fmla="*/ 1525905 w 2813685"/>
              <a:gd name="connsiteY7" fmla="*/ 497205 h 1627505"/>
              <a:gd name="connsiteX8" fmla="*/ 1579245 w 2813685"/>
              <a:gd name="connsiteY8" fmla="*/ 535305 h 1627505"/>
              <a:gd name="connsiteX9" fmla="*/ 1609725 w 2813685"/>
              <a:gd name="connsiteY9" fmla="*/ 581025 h 1627505"/>
              <a:gd name="connsiteX10" fmla="*/ 1708785 w 2813685"/>
              <a:gd name="connsiteY10" fmla="*/ 619125 h 1627505"/>
              <a:gd name="connsiteX11" fmla="*/ 1830705 w 2813685"/>
              <a:gd name="connsiteY11" fmla="*/ 664845 h 1627505"/>
              <a:gd name="connsiteX12" fmla="*/ 1849121 w 2813685"/>
              <a:gd name="connsiteY12" fmla="*/ 636906 h 1627505"/>
              <a:gd name="connsiteX13" fmla="*/ 1690371 w 2813685"/>
              <a:gd name="connsiteY13" fmla="*/ 579756 h 1627505"/>
              <a:gd name="connsiteX14" fmla="*/ 1728470 w 2813685"/>
              <a:gd name="connsiteY14" fmla="*/ 505460 h 1627505"/>
              <a:gd name="connsiteX15" fmla="*/ 2497455 w 2813685"/>
              <a:gd name="connsiteY15" fmla="*/ 885825 h 1627505"/>
              <a:gd name="connsiteX16" fmla="*/ 2470150 w 2813685"/>
              <a:gd name="connsiteY16" fmla="*/ 936625 h 1627505"/>
              <a:gd name="connsiteX17" fmla="*/ 2813685 w 2813685"/>
              <a:gd name="connsiteY17" fmla="*/ 1106805 h 1627505"/>
              <a:gd name="connsiteX18" fmla="*/ 2684145 w 2813685"/>
              <a:gd name="connsiteY18" fmla="*/ 1373505 h 1627505"/>
              <a:gd name="connsiteX19" fmla="*/ 2578100 w 2813685"/>
              <a:gd name="connsiteY19" fmla="*/ 1627505 h 1627505"/>
              <a:gd name="connsiteX20" fmla="*/ 691515 w 2813685"/>
              <a:gd name="connsiteY20" fmla="*/ 1548130 h 1627505"/>
              <a:gd name="connsiteX21" fmla="*/ 344805 w 2813685"/>
              <a:gd name="connsiteY21" fmla="*/ 1061085 h 1627505"/>
              <a:gd name="connsiteX22" fmla="*/ 277496 w 2813685"/>
              <a:gd name="connsiteY22" fmla="*/ 840106 h 1627505"/>
              <a:gd name="connsiteX23" fmla="*/ 260985 w 2813685"/>
              <a:gd name="connsiteY23" fmla="*/ 687705 h 1627505"/>
              <a:gd name="connsiteX24" fmla="*/ 0 w 2813685"/>
              <a:gd name="connsiteY24" fmla="*/ 466725 h 1627505"/>
              <a:gd name="connsiteX25" fmla="*/ 3175 w 2813685"/>
              <a:gd name="connsiteY25" fmla="*/ 635 h 1627505"/>
              <a:gd name="connsiteX26" fmla="*/ 347980 w 2813685"/>
              <a:gd name="connsiteY26" fmla="*/ 0 h 1627505"/>
              <a:gd name="connsiteX0" fmla="*/ 347980 w 2813685"/>
              <a:gd name="connsiteY0" fmla="*/ 0 h 1627505"/>
              <a:gd name="connsiteX1" fmla="*/ 481965 w 2813685"/>
              <a:gd name="connsiteY1" fmla="*/ 291465 h 1627505"/>
              <a:gd name="connsiteX2" fmla="*/ 620396 w 2813685"/>
              <a:gd name="connsiteY2" fmla="*/ 27178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25905 w 2813685"/>
              <a:gd name="connsiteY8" fmla="*/ 497205 h 1627505"/>
              <a:gd name="connsiteX9" fmla="*/ 1579245 w 2813685"/>
              <a:gd name="connsiteY9" fmla="*/ 535305 h 1627505"/>
              <a:gd name="connsiteX10" fmla="*/ 1609725 w 2813685"/>
              <a:gd name="connsiteY10" fmla="*/ 581025 h 1627505"/>
              <a:gd name="connsiteX11" fmla="*/ 1708785 w 2813685"/>
              <a:gd name="connsiteY11" fmla="*/ 619125 h 1627505"/>
              <a:gd name="connsiteX12" fmla="*/ 1830705 w 2813685"/>
              <a:gd name="connsiteY12" fmla="*/ 664845 h 1627505"/>
              <a:gd name="connsiteX13" fmla="*/ 1849121 w 2813685"/>
              <a:gd name="connsiteY13" fmla="*/ 636906 h 1627505"/>
              <a:gd name="connsiteX14" fmla="*/ 1690371 w 2813685"/>
              <a:gd name="connsiteY14" fmla="*/ 579756 h 1627505"/>
              <a:gd name="connsiteX15" fmla="*/ 1728470 w 2813685"/>
              <a:gd name="connsiteY15" fmla="*/ 505460 h 1627505"/>
              <a:gd name="connsiteX16" fmla="*/ 2497455 w 2813685"/>
              <a:gd name="connsiteY16" fmla="*/ 885825 h 1627505"/>
              <a:gd name="connsiteX17" fmla="*/ 2470150 w 2813685"/>
              <a:gd name="connsiteY17" fmla="*/ 936625 h 1627505"/>
              <a:gd name="connsiteX18" fmla="*/ 2813685 w 2813685"/>
              <a:gd name="connsiteY18" fmla="*/ 1106805 h 1627505"/>
              <a:gd name="connsiteX19" fmla="*/ 2684145 w 2813685"/>
              <a:gd name="connsiteY19" fmla="*/ 1373505 h 1627505"/>
              <a:gd name="connsiteX20" fmla="*/ 2578100 w 2813685"/>
              <a:gd name="connsiteY20" fmla="*/ 1627505 h 1627505"/>
              <a:gd name="connsiteX21" fmla="*/ 691515 w 2813685"/>
              <a:gd name="connsiteY21" fmla="*/ 1548130 h 1627505"/>
              <a:gd name="connsiteX22" fmla="*/ 344805 w 2813685"/>
              <a:gd name="connsiteY22" fmla="*/ 1061085 h 1627505"/>
              <a:gd name="connsiteX23" fmla="*/ 277496 w 2813685"/>
              <a:gd name="connsiteY23" fmla="*/ 840106 h 1627505"/>
              <a:gd name="connsiteX24" fmla="*/ 260985 w 2813685"/>
              <a:gd name="connsiteY24" fmla="*/ 687705 h 1627505"/>
              <a:gd name="connsiteX25" fmla="*/ 0 w 2813685"/>
              <a:gd name="connsiteY25" fmla="*/ 466725 h 1627505"/>
              <a:gd name="connsiteX26" fmla="*/ 3175 w 2813685"/>
              <a:gd name="connsiteY26" fmla="*/ 635 h 1627505"/>
              <a:gd name="connsiteX27" fmla="*/ 347980 w 2813685"/>
              <a:gd name="connsiteY27"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25905 w 2813685"/>
              <a:gd name="connsiteY8" fmla="*/ 497205 h 1627505"/>
              <a:gd name="connsiteX9" fmla="*/ 1579245 w 2813685"/>
              <a:gd name="connsiteY9" fmla="*/ 535305 h 1627505"/>
              <a:gd name="connsiteX10" fmla="*/ 1609725 w 2813685"/>
              <a:gd name="connsiteY10" fmla="*/ 581025 h 1627505"/>
              <a:gd name="connsiteX11" fmla="*/ 1708785 w 2813685"/>
              <a:gd name="connsiteY11" fmla="*/ 619125 h 1627505"/>
              <a:gd name="connsiteX12" fmla="*/ 1830705 w 2813685"/>
              <a:gd name="connsiteY12" fmla="*/ 664845 h 1627505"/>
              <a:gd name="connsiteX13" fmla="*/ 1849121 w 2813685"/>
              <a:gd name="connsiteY13" fmla="*/ 636906 h 1627505"/>
              <a:gd name="connsiteX14" fmla="*/ 1690371 w 2813685"/>
              <a:gd name="connsiteY14" fmla="*/ 579756 h 1627505"/>
              <a:gd name="connsiteX15" fmla="*/ 1728470 w 2813685"/>
              <a:gd name="connsiteY15" fmla="*/ 505460 h 1627505"/>
              <a:gd name="connsiteX16" fmla="*/ 2497455 w 2813685"/>
              <a:gd name="connsiteY16" fmla="*/ 885825 h 1627505"/>
              <a:gd name="connsiteX17" fmla="*/ 2470150 w 2813685"/>
              <a:gd name="connsiteY17" fmla="*/ 936625 h 1627505"/>
              <a:gd name="connsiteX18" fmla="*/ 2813685 w 2813685"/>
              <a:gd name="connsiteY18" fmla="*/ 1106805 h 1627505"/>
              <a:gd name="connsiteX19" fmla="*/ 2684145 w 2813685"/>
              <a:gd name="connsiteY19" fmla="*/ 1373505 h 1627505"/>
              <a:gd name="connsiteX20" fmla="*/ 2578100 w 2813685"/>
              <a:gd name="connsiteY20" fmla="*/ 1627505 h 1627505"/>
              <a:gd name="connsiteX21" fmla="*/ 691515 w 2813685"/>
              <a:gd name="connsiteY21" fmla="*/ 1548130 h 1627505"/>
              <a:gd name="connsiteX22" fmla="*/ 344805 w 2813685"/>
              <a:gd name="connsiteY22" fmla="*/ 1061085 h 1627505"/>
              <a:gd name="connsiteX23" fmla="*/ 277496 w 2813685"/>
              <a:gd name="connsiteY23" fmla="*/ 840106 h 1627505"/>
              <a:gd name="connsiteX24" fmla="*/ 260985 w 2813685"/>
              <a:gd name="connsiteY24" fmla="*/ 687705 h 1627505"/>
              <a:gd name="connsiteX25" fmla="*/ 0 w 2813685"/>
              <a:gd name="connsiteY25" fmla="*/ 466725 h 1627505"/>
              <a:gd name="connsiteX26" fmla="*/ 3175 w 2813685"/>
              <a:gd name="connsiteY26" fmla="*/ 635 h 1627505"/>
              <a:gd name="connsiteX27" fmla="*/ 347980 w 2813685"/>
              <a:gd name="connsiteY27"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25905 w 2813685"/>
              <a:gd name="connsiteY8" fmla="*/ 497205 h 1627505"/>
              <a:gd name="connsiteX9" fmla="*/ 1579245 w 2813685"/>
              <a:gd name="connsiteY9" fmla="*/ 535305 h 1627505"/>
              <a:gd name="connsiteX10" fmla="*/ 1609725 w 2813685"/>
              <a:gd name="connsiteY10" fmla="*/ 581025 h 1627505"/>
              <a:gd name="connsiteX11" fmla="*/ 1708785 w 2813685"/>
              <a:gd name="connsiteY11" fmla="*/ 619125 h 1627505"/>
              <a:gd name="connsiteX12" fmla="*/ 1830705 w 2813685"/>
              <a:gd name="connsiteY12" fmla="*/ 664845 h 1627505"/>
              <a:gd name="connsiteX13" fmla="*/ 1849121 w 2813685"/>
              <a:gd name="connsiteY13" fmla="*/ 636906 h 1627505"/>
              <a:gd name="connsiteX14" fmla="*/ 1690371 w 2813685"/>
              <a:gd name="connsiteY14" fmla="*/ 579756 h 1627505"/>
              <a:gd name="connsiteX15" fmla="*/ 1550670 w 2813685"/>
              <a:gd name="connsiteY15" fmla="*/ 416560 h 1627505"/>
              <a:gd name="connsiteX16" fmla="*/ 2497455 w 2813685"/>
              <a:gd name="connsiteY16" fmla="*/ 885825 h 1627505"/>
              <a:gd name="connsiteX17" fmla="*/ 2470150 w 2813685"/>
              <a:gd name="connsiteY17" fmla="*/ 936625 h 1627505"/>
              <a:gd name="connsiteX18" fmla="*/ 2813685 w 2813685"/>
              <a:gd name="connsiteY18" fmla="*/ 1106805 h 1627505"/>
              <a:gd name="connsiteX19" fmla="*/ 2684145 w 2813685"/>
              <a:gd name="connsiteY19" fmla="*/ 1373505 h 1627505"/>
              <a:gd name="connsiteX20" fmla="*/ 2578100 w 2813685"/>
              <a:gd name="connsiteY20" fmla="*/ 1627505 h 1627505"/>
              <a:gd name="connsiteX21" fmla="*/ 691515 w 2813685"/>
              <a:gd name="connsiteY21" fmla="*/ 1548130 h 1627505"/>
              <a:gd name="connsiteX22" fmla="*/ 344805 w 2813685"/>
              <a:gd name="connsiteY22" fmla="*/ 1061085 h 1627505"/>
              <a:gd name="connsiteX23" fmla="*/ 277496 w 2813685"/>
              <a:gd name="connsiteY23" fmla="*/ 840106 h 1627505"/>
              <a:gd name="connsiteX24" fmla="*/ 260985 w 2813685"/>
              <a:gd name="connsiteY24" fmla="*/ 687705 h 1627505"/>
              <a:gd name="connsiteX25" fmla="*/ 0 w 2813685"/>
              <a:gd name="connsiteY25" fmla="*/ 466725 h 1627505"/>
              <a:gd name="connsiteX26" fmla="*/ 3175 w 2813685"/>
              <a:gd name="connsiteY26" fmla="*/ 635 h 1627505"/>
              <a:gd name="connsiteX27" fmla="*/ 347980 w 2813685"/>
              <a:gd name="connsiteY27"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25905 w 2813685"/>
              <a:gd name="connsiteY8" fmla="*/ 497205 h 1627505"/>
              <a:gd name="connsiteX9" fmla="*/ 1531621 w 2813685"/>
              <a:gd name="connsiteY9" fmla="*/ 500381 h 1627505"/>
              <a:gd name="connsiteX10" fmla="*/ 1579245 w 2813685"/>
              <a:gd name="connsiteY10" fmla="*/ 535305 h 1627505"/>
              <a:gd name="connsiteX11" fmla="*/ 1609725 w 2813685"/>
              <a:gd name="connsiteY11" fmla="*/ 581025 h 1627505"/>
              <a:gd name="connsiteX12" fmla="*/ 1708785 w 2813685"/>
              <a:gd name="connsiteY12" fmla="*/ 619125 h 1627505"/>
              <a:gd name="connsiteX13" fmla="*/ 1830705 w 2813685"/>
              <a:gd name="connsiteY13" fmla="*/ 664845 h 1627505"/>
              <a:gd name="connsiteX14" fmla="*/ 1849121 w 2813685"/>
              <a:gd name="connsiteY14" fmla="*/ 636906 h 1627505"/>
              <a:gd name="connsiteX15" fmla="*/ 1690371 w 2813685"/>
              <a:gd name="connsiteY15" fmla="*/ 579756 h 1627505"/>
              <a:gd name="connsiteX16" fmla="*/ 1550670 w 2813685"/>
              <a:gd name="connsiteY16" fmla="*/ 416560 h 1627505"/>
              <a:gd name="connsiteX17" fmla="*/ 2497455 w 2813685"/>
              <a:gd name="connsiteY17" fmla="*/ 885825 h 1627505"/>
              <a:gd name="connsiteX18" fmla="*/ 2470150 w 2813685"/>
              <a:gd name="connsiteY18" fmla="*/ 936625 h 1627505"/>
              <a:gd name="connsiteX19" fmla="*/ 2813685 w 2813685"/>
              <a:gd name="connsiteY19" fmla="*/ 1106805 h 1627505"/>
              <a:gd name="connsiteX20" fmla="*/ 2684145 w 2813685"/>
              <a:gd name="connsiteY20" fmla="*/ 1373505 h 1627505"/>
              <a:gd name="connsiteX21" fmla="*/ 2578100 w 2813685"/>
              <a:gd name="connsiteY21" fmla="*/ 1627505 h 1627505"/>
              <a:gd name="connsiteX22" fmla="*/ 691515 w 2813685"/>
              <a:gd name="connsiteY22" fmla="*/ 1548130 h 1627505"/>
              <a:gd name="connsiteX23" fmla="*/ 344805 w 2813685"/>
              <a:gd name="connsiteY23" fmla="*/ 1061085 h 1627505"/>
              <a:gd name="connsiteX24" fmla="*/ 277496 w 2813685"/>
              <a:gd name="connsiteY24" fmla="*/ 840106 h 1627505"/>
              <a:gd name="connsiteX25" fmla="*/ 260985 w 2813685"/>
              <a:gd name="connsiteY25" fmla="*/ 687705 h 1627505"/>
              <a:gd name="connsiteX26" fmla="*/ 0 w 2813685"/>
              <a:gd name="connsiteY26" fmla="*/ 466725 h 1627505"/>
              <a:gd name="connsiteX27" fmla="*/ 3175 w 2813685"/>
              <a:gd name="connsiteY27" fmla="*/ 635 h 1627505"/>
              <a:gd name="connsiteX28" fmla="*/ 347980 w 2813685"/>
              <a:gd name="connsiteY28"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25905 w 2813685"/>
              <a:gd name="connsiteY8" fmla="*/ 497205 h 1627505"/>
              <a:gd name="connsiteX9" fmla="*/ 1579245 w 2813685"/>
              <a:gd name="connsiteY9" fmla="*/ 535305 h 1627505"/>
              <a:gd name="connsiteX10" fmla="*/ 1609725 w 2813685"/>
              <a:gd name="connsiteY10" fmla="*/ 581025 h 1627505"/>
              <a:gd name="connsiteX11" fmla="*/ 1708785 w 2813685"/>
              <a:gd name="connsiteY11" fmla="*/ 619125 h 1627505"/>
              <a:gd name="connsiteX12" fmla="*/ 1830705 w 2813685"/>
              <a:gd name="connsiteY12" fmla="*/ 664845 h 1627505"/>
              <a:gd name="connsiteX13" fmla="*/ 1849121 w 2813685"/>
              <a:gd name="connsiteY13" fmla="*/ 636906 h 1627505"/>
              <a:gd name="connsiteX14" fmla="*/ 1690371 w 2813685"/>
              <a:gd name="connsiteY14" fmla="*/ 579756 h 1627505"/>
              <a:gd name="connsiteX15" fmla="*/ 1550670 w 2813685"/>
              <a:gd name="connsiteY15" fmla="*/ 416560 h 1627505"/>
              <a:gd name="connsiteX16" fmla="*/ 2497455 w 2813685"/>
              <a:gd name="connsiteY16" fmla="*/ 885825 h 1627505"/>
              <a:gd name="connsiteX17" fmla="*/ 2470150 w 2813685"/>
              <a:gd name="connsiteY17" fmla="*/ 936625 h 1627505"/>
              <a:gd name="connsiteX18" fmla="*/ 2813685 w 2813685"/>
              <a:gd name="connsiteY18" fmla="*/ 1106805 h 1627505"/>
              <a:gd name="connsiteX19" fmla="*/ 2684145 w 2813685"/>
              <a:gd name="connsiteY19" fmla="*/ 1373505 h 1627505"/>
              <a:gd name="connsiteX20" fmla="*/ 2578100 w 2813685"/>
              <a:gd name="connsiteY20" fmla="*/ 1627505 h 1627505"/>
              <a:gd name="connsiteX21" fmla="*/ 691515 w 2813685"/>
              <a:gd name="connsiteY21" fmla="*/ 1548130 h 1627505"/>
              <a:gd name="connsiteX22" fmla="*/ 344805 w 2813685"/>
              <a:gd name="connsiteY22" fmla="*/ 1061085 h 1627505"/>
              <a:gd name="connsiteX23" fmla="*/ 277496 w 2813685"/>
              <a:gd name="connsiteY23" fmla="*/ 840106 h 1627505"/>
              <a:gd name="connsiteX24" fmla="*/ 260985 w 2813685"/>
              <a:gd name="connsiteY24" fmla="*/ 687705 h 1627505"/>
              <a:gd name="connsiteX25" fmla="*/ 0 w 2813685"/>
              <a:gd name="connsiteY25" fmla="*/ 466725 h 1627505"/>
              <a:gd name="connsiteX26" fmla="*/ 3175 w 2813685"/>
              <a:gd name="connsiteY26" fmla="*/ 635 h 1627505"/>
              <a:gd name="connsiteX27" fmla="*/ 347980 w 2813685"/>
              <a:gd name="connsiteY27"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79245 w 2813685"/>
              <a:gd name="connsiteY8" fmla="*/ 535305 h 1627505"/>
              <a:gd name="connsiteX9" fmla="*/ 1609725 w 2813685"/>
              <a:gd name="connsiteY9" fmla="*/ 581025 h 1627505"/>
              <a:gd name="connsiteX10" fmla="*/ 1708785 w 2813685"/>
              <a:gd name="connsiteY10" fmla="*/ 619125 h 1627505"/>
              <a:gd name="connsiteX11" fmla="*/ 1830705 w 2813685"/>
              <a:gd name="connsiteY11" fmla="*/ 664845 h 1627505"/>
              <a:gd name="connsiteX12" fmla="*/ 1849121 w 2813685"/>
              <a:gd name="connsiteY12" fmla="*/ 636906 h 1627505"/>
              <a:gd name="connsiteX13" fmla="*/ 1690371 w 2813685"/>
              <a:gd name="connsiteY13" fmla="*/ 579756 h 1627505"/>
              <a:gd name="connsiteX14" fmla="*/ 1550670 w 2813685"/>
              <a:gd name="connsiteY14" fmla="*/ 416560 h 1627505"/>
              <a:gd name="connsiteX15" fmla="*/ 2497455 w 2813685"/>
              <a:gd name="connsiteY15" fmla="*/ 885825 h 1627505"/>
              <a:gd name="connsiteX16" fmla="*/ 2470150 w 2813685"/>
              <a:gd name="connsiteY16" fmla="*/ 936625 h 1627505"/>
              <a:gd name="connsiteX17" fmla="*/ 2813685 w 2813685"/>
              <a:gd name="connsiteY17" fmla="*/ 1106805 h 1627505"/>
              <a:gd name="connsiteX18" fmla="*/ 2684145 w 2813685"/>
              <a:gd name="connsiteY18" fmla="*/ 1373505 h 1627505"/>
              <a:gd name="connsiteX19" fmla="*/ 2578100 w 2813685"/>
              <a:gd name="connsiteY19" fmla="*/ 1627505 h 1627505"/>
              <a:gd name="connsiteX20" fmla="*/ 691515 w 2813685"/>
              <a:gd name="connsiteY20" fmla="*/ 1548130 h 1627505"/>
              <a:gd name="connsiteX21" fmla="*/ 344805 w 2813685"/>
              <a:gd name="connsiteY21" fmla="*/ 1061085 h 1627505"/>
              <a:gd name="connsiteX22" fmla="*/ 277496 w 2813685"/>
              <a:gd name="connsiteY22" fmla="*/ 840106 h 1627505"/>
              <a:gd name="connsiteX23" fmla="*/ 260985 w 2813685"/>
              <a:gd name="connsiteY23" fmla="*/ 687705 h 1627505"/>
              <a:gd name="connsiteX24" fmla="*/ 0 w 2813685"/>
              <a:gd name="connsiteY24" fmla="*/ 466725 h 1627505"/>
              <a:gd name="connsiteX25" fmla="*/ 3175 w 2813685"/>
              <a:gd name="connsiteY25" fmla="*/ 635 h 1627505"/>
              <a:gd name="connsiteX26" fmla="*/ 347980 w 2813685"/>
              <a:gd name="connsiteY26"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609725 w 2813685"/>
              <a:gd name="connsiteY8" fmla="*/ 581025 h 1627505"/>
              <a:gd name="connsiteX9" fmla="*/ 1708785 w 2813685"/>
              <a:gd name="connsiteY9" fmla="*/ 619125 h 1627505"/>
              <a:gd name="connsiteX10" fmla="*/ 1830705 w 2813685"/>
              <a:gd name="connsiteY10" fmla="*/ 664845 h 1627505"/>
              <a:gd name="connsiteX11" fmla="*/ 1849121 w 2813685"/>
              <a:gd name="connsiteY11" fmla="*/ 636906 h 1627505"/>
              <a:gd name="connsiteX12" fmla="*/ 1690371 w 2813685"/>
              <a:gd name="connsiteY12" fmla="*/ 579756 h 1627505"/>
              <a:gd name="connsiteX13" fmla="*/ 1550670 w 2813685"/>
              <a:gd name="connsiteY13" fmla="*/ 416560 h 1627505"/>
              <a:gd name="connsiteX14" fmla="*/ 2497455 w 2813685"/>
              <a:gd name="connsiteY14" fmla="*/ 885825 h 1627505"/>
              <a:gd name="connsiteX15" fmla="*/ 2470150 w 2813685"/>
              <a:gd name="connsiteY15" fmla="*/ 936625 h 1627505"/>
              <a:gd name="connsiteX16" fmla="*/ 2813685 w 2813685"/>
              <a:gd name="connsiteY16" fmla="*/ 1106805 h 1627505"/>
              <a:gd name="connsiteX17" fmla="*/ 2684145 w 2813685"/>
              <a:gd name="connsiteY17" fmla="*/ 1373505 h 1627505"/>
              <a:gd name="connsiteX18" fmla="*/ 2578100 w 2813685"/>
              <a:gd name="connsiteY18" fmla="*/ 1627505 h 1627505"/>
              <a:gd name="connsiteX19" fmla="*/ 691515 w 2813685"/>
              <a:gd name="connsiteY19" fmla="*/ 1548130 h 1627505"/>
              <a:gd name="connsiteX20" fmla="*/ 344805 w 2813685"/>
              <a:gd name="connsiteY20" fmla="*/ 1061085 h 1627505"/>
              <a:gd name="connsiteX21" fmla="*/ 277496 w 2813685"/>
              <a:gd name="connsiteY21" fmla="*/ 840106 h 1627505"/>
              <a:gd name="connsiteX22" fmla="*/ 260985 w 2813685"/>
              <a:gd name="connsiteY22" fmla="*/ 687705 h 1627505"/>
              <a:gd name="connsiteX23" fmla="*/ 0 w 2813685"/>
              <a:gd name="connsiteY23" fmla="*/ 466725 h 1627505"/>
              <a:gd name="connsiteX24" fmla="*/ 3175 w 2813685"/>
              <a:gd name="connsiteY24" fmla="*/ 635 h 1627505"/>
              <a:gd name="connsiteX25" fmla="*/ 347980 w 2813685"/>
              <a:gd name="connsiteY25"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708785 w 2813685"/>
              <a:gd name="connsiteY8" fmla="*/ 619125 h 1627505"/>
              <a:gd name="connsiteX9" fmla="*/ 1830705 w 2813685"/>
              <a:gd name="connsiteY9" fmla="*/ 664845 h 1627505"/>
              <a:gd name="connsiteX10" fmla="*/ 1849121 w 2813685"/>
              <a:gd name="connsiteY10" fmla="*/ 636906 h 1627505"/>
              <a:gd name="connsiteX11" fmla="*/ 1690371 w 2813685"/>
              <a:gd name="connsiteY11" fmla="*/ 579756 h 1627505"/>
              <a:gd name="connsiteX12" fmla="*/ 1550670 w 2813685"/>
              <a:gd name="connsiteY12" fmla="*/ 416560 h 1627505"/>
              <a:gd name="connsiteX13" fmla="*/ 2497455 w 2813685"/>
              <a:gd name="connsiteY13" fmla="*/ 885825 h 1627505"/>
              <a:gd name="connsiteX14" fmla="*/ 2470150 w 2813685"/>
              <a:gd name="connsiteY14" fmla="*/ 936625 h 1627505"/>
              <a:gd name="connsiteX15" fmla="*/ 2813685 w 2813685"/>
              <a:gd name="connsiteY15" fmla="*/ 1106805 h 1627505"/>
              <a:gd name="connsiteX16" fmla="*/ 2684145 w 2813685"/>
              <a:gd name="connsiteY16" fmla="*/ 1373505 h 1627505"/>
              <a:gd name="connsiteX17" fmla="*/ 2578100 w 2813685"/>
              <a:gd name="connsiteY17" fmla="*/ 1627505 h 1627505"/>
              <a:gd name="connsiteX18" fmla="*/ 691515 w 2813685"/>
              <a:gd name="connsiteY18" fmla="*/ 1548130 h 1627505"/>
              <a:gd name="connsiteX19" fmla="*/ 344805 w 2813685"/>
              <a:gd name="connsiteY19" fmla="*/ 1061085 h 1627505"/>
              <a:gd name="connsiteX20" fmla="*/ 277496 w 2813685"/>
              <a:gd name="connsiteY20" fmla="*/ 840106 h 1627505"/>
              <a:gd name="connsiteX21" fmla="*/ 260985 w 2813685"/>
              <a:gd name="connsiteY21" fmla="*/ 687705 h 1627505"/>
              <a:gd name="connsiteX22" fmla="*/ 0 w 2813685"/>
              <a:gd name="connsiteY22" fmla="*/ 466725 h 1627505"/>
              <a:gd name="connsiteX23" fmla="*/ 3175 w 2813685"/>
              <a:gd name="connsiteY23" fmla="*/ 635 h 1627505"/>
              <a:gd name="connsiteX24" fmla="*/ 347980 w 2813685"/>
              <a:gd name="connsiteY24"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708785 w 2813685"/>
              <a:gd name="connsiteY8" fmla="*/ 619125 h 1627505"/>
              <a:gd name="connsiteX9" fmla="*/ 1830705 w 2813685"/>
              <a:gd name="connsiteY9" fmla="*/ 664845 h 1627505"/>
              <a:gd name="connsiteX10" fmla="*/ 1849121 w 2813685"/>
              <a:gd name="connsiteY10" fmla="*/ 636906 h 1627505"/>
              <a:gd name="connsiteX11" fmla="*/ 1550670 w 2813685"/>
              <a:gd name="connsiteY11" fmla="*/ 416560 h 1627505"/>
              <a:gd name="connsiteX12" fmla="*/ 2497455 w 2813685"/>
              <a:gd name="connsiteY12" fmla="*/ 885825 h 1627505"/>
              <a:gd name="connsiteX13" fmla="*/ 2470150 w 2813685"/>
              <a:gd name="connsiteY13" fmla="*/ 936625 h 1627505"/>
              <a:gd name="connsiteX14" fmla="*/ 2813685 w 2813685"/>
              <a:gd name="connsiteY14" fmla="*/ 1106805 h 1627505"/>
              <a:gd name="connsiteX15" fmla="*/ 2684145 w 2813685"/>
              <a:gd name="connsiteY15" fmla="*/ 1373505 h 1627505"/>
              <a:gd name="connsiteX16" fmla="*/ 2578100 w 2813685"/>
              <a:gd name="connsiteY16" fmla="*/ 1627505 h 1627505"/>
              <a:gd name="connsiteX17" fmla="*/ 691515 w 2813685"/>
              <a:gd name="connsiteY17" fmla="*/ 1548130 h 1627505"/>
              <a:gd name="connsiteX18" fmla="*/ 344805 w 2813685"/>
              <a:gd name="connsiteY18" fmla="*/ 1061085 h 1627505"/>
              <a:gd name="connsiteX19" fmla="*/ 277496 w 2813685"/>
              <a:gd name="connsiteY19" fmla="*/ 840106 h 1627505"/>
              <a:gd name="connsiteX20" fmla="*/ 260985 w 2813685"/>
              <a:gd name="connsiteY20" fmla="*/ 687705 h 1627505"/>
              <a:gd name="connsiteX21" fmla="*/ 0 w 2813685"/>
              <a:gd name="connsiteY21" fmla="*/ 466725 h 1627505"/>
              <a:gd name="connsiteX22" fmla="*/ 3175 w 2813685"/>
              <a:gd name="connsiteY22" fmla="*/ 635 h 1627505"/>
              <a:gd name="connsiteX23" fmla="*/ 347980 w 2813685"/>
              <a:gd name="connsiteY23"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708785 w 2813685"/>
              <a:gd name="connsiteY8" fmla="*/ 619125 h 1627505"/>
              <a:gd name="connsiteX9" fmla="*/ 1830705 w 2813685"/>
              <a:gd name="connsiteY9" fmla="*/ 664845 h 1627505"/>
              <a:gd name="connsiteX10" fmla="*/ 1550670 w 2813685"/>
              <a:gd name="connsiteY10" fmla="*/ 416560 h 1627505"/>
              <a:gd name="connsiteX11" fmla="*/ 2497455 w 2813685"/>
              <a:gd name="connsiteY11" fmla="*/ 885825 h 1627505"/>
              <a:gd name="connsiteX12" fmla="*/ 2470150 w 2813685"/>
              <a:gd name="connsiteY12" fmla="*/ 936625 h 1627505"/>
              <a:gd name="connsiteX13" fmla="*/ 2813685 w 2813685"/>
              <a:gd name="connsiteY13" fmla="*/ 1106805 h 1627505"/>
              <a:gd name="connsiteX14" fmla="*/ 2684145 w 2813685"/>
              <a:gd name="connsiteY14" fmla="*/ 1373505 h 1627505"/>
              <a:gd name="connsiteX15" fmla="*/ 2578100 w 2813685"/>
              <a:gd name="connsiteY15" fmla="*/ 1627505 h 1627505"/>
              <a:gd name="connsiteX16" fmla="*/ 691515 w 2813685"/>
              <a:gd name="connsiteY16" fmla="*/ 1548130 h 1627505"/>
              <a:gd name="connsiteX17" fmla="*/ 344805 w 2813685"/>
              <a:gd name="connsiteY17" fmla="*/ 1061085 h 1627505"/>
              <a:gd name="connsiteX18" fmla="*/ 277496 w 2813685"/>
              <a:gd name="connsiteY18" fmla="*/ 840106 h 1627505"/>
              <a:gd name="connsiteX19" fmla="*/ 260985 w 2813685"/>
              <a:gd name="connsiteY19" fmla="*/ 687705 h 1627505"/>
              <a:gd name="connsiteX20" fmla="*/ 0 w 2813685"/>
              <a:gd name="connsiteY20" fmla="*/ 466725 h 1627505"/>
              <a:gd name="connsiteX21" fmla="*/ 3175 w 2813685"/>
              <a:gd name="connsiteY21" fmla="*/ 635 h 1627505"/>
              <a:gd name="connsiteX22" fmla="*/ 347980 w 2813685"/>
              <a:gd name="connsiteY22"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708785 w 2813685"/>
              <a:gd name="connsiteY8" fmla="*/ 619125 h 1627505"/>
              <a:gd name="connsiteX9" fmla="*/ 1550670 w 2813685"/>
              <a:gd name="connsiteY9" fmla="*/ 416560 h 1627505"/>
              <a:gd name="connsiteX10" fmla="*/ 2497455 w 2813685"/>
              <a:gd name="connsiteY10" fmla="*/ 885825 h 1627505"/>
              <a:gd name="connsiteX11" fmla="*/ 2470150 w 2813685"/>
              <a:gd name="connsiteY11" fmla="*/ 936625 h 1627505"/>
              <a:gd name="connsiteX12" fmla="*/ 2813685 w 2813685"/>
              <a:gd name="connsiteY12" fmla="*/ 1106805 h 1627505"/>
              <a:gd name="connsiteX13" fmla="*/ 2684145 w 2813685"/>
              <a:gd name="connsiteY13" fmla="*/ 1373505 h 1627505"/>
              <a:gd name="connsiteX14" fmla="*/ 2578100 w 2813685"/>
              <a:gd name="connsiteY14" fmla="*/ 1627505 h 1627505"/>
              <a:gd name="connsiteX15" fmla="*/ 691515 w 2813685"/>
              <a:gd name="connsiteY15" fmla="*/ 1548130 h 1627505"/>
              <a:gd name="connsiteX16" fmla="*/ 344805 w 2813685"/>
              <a:gd name="connsiteY16" fmla="*/ 1061085 h 1627505"/>
              <a:gd name="connsiteX17" fmla="*/ 277496 w 2813685"/>
              <a:gd name="connsiteY17" fmla="*/ 840106 h 1627505"/>
              <a:gd name="connsiteX18" fmla="*/ 260985 w 2813685"/>
              <a:gd name="connsiteY18" fmla="*/ 687705 h 1627505"/>
              <a:gd name="connsiteX19" fmla="*/ 0 w 2813685"/>
              <a:gd name="connsiteY19" fmla="*/ 466725 h 1627505"/>
              <a:gd name="connsiteX20" fmla="*/ 3175 w 2813685"/>
              <a:gd name="connsiteY20" fmla="*/ 635 h 1627505"/>
              <a:gd name="connsiteX21" fmla="*/ 347980 w 2813685"/>
              <a:gd name="connsiteY21"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50670 w 2813685"/>
              <a:gd name="connsiteY8" fmla="*/ 416560 h 1627505"/>
              <a:gd name="connsiteX9" fmla="*/ 2497455 w 2813685"/>
              <a:gd name="connsiteY9" fmla="*/ 885825 h 1627505"/>
              <a:gd name="connsiteX10" fmla="*/ 2470150 w 2813685"/>
              <a:gd name="connsiteY10" fmla="*/ 936625 h 1627505"/>
              <a:gd name="connsiteX11" fmla="*/ 2813685 w 2813685"/>
              <a:gd name="connsiteY11" fmla="*/ 1106805 h 1627505"/>
              <a:gd name="connsiteX12" fmla="*/ 2684145 w 2813685"/>
              <a:gd name="connsiteY12" fmla="*/ 1373505 h 1627505"/>
              <a:gd name="connsiteX13" fmla="*/ 2578100 w 2813685"/>
              <a:gd name="connsiteY13" fmla="*/ 1627505 h 1627505"/>
              <a:gd name="connsiteX14" fmla="*/ 691515 w 2813685"/>
              <a:gd name="connsiteY14" fmla="*/ 1548130 h 1627505"/>
              <a:gd name="connsiteX15" fmla="*/ 344805 w 2813685"/>
              <a:gd name="connsiteY15" fmla="*/ 1061085 h 1627505"/>
              <a:gd name="connsiteX16" fmla="*/ 277496 w 2813685"/>
              <a:gd name="connsiteY16" fmla="*/ 840106 h 1627505"/>
              <a:gd name="connsiteX17" fmla="*/ 260985 w 2813685"/>
              <a:gd name="connsiteY17" fmla="*/ 687705 h 1627505"/>
              <a:gd name="connsiteX18" fmla="*/ 0 w 2813685"/>
              <a:gd name="connsiteY18" fmla="*/ 466725 h 1627505"/>
              <a:gd name="connsiteX19" fmla="*/ 3175 w 2813685"/>
              <a:gd name="connsiteY19" fmla="*/ 635 h 1627505"/>
              <a:gd name="connsiteX20" fmla="*/ 347980 w 2813685"/>
              <a:gd name="connsiteY20"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44320 w 2813685"/>
              <a:gd name="connsiteY8" fmla="*/ 413385 h 1627505"/>
              <a:gd name="connsiteX9" fmla="*/ 2497455 w 2813685"/>
              <a:gd name="connsiteY9" fmla="*/ 885825 h 1627505"/>
              <a:gd name="connsiteX10" fmla="*/ 2470150 w 2813685"/>
              <a:gd name="connsiteY10" fmla="*/ 936625 h 1627505"/>
              <a:gd name="connsiteX11" fmla="*/ 2813685 w 2813685"/>
              <a:gd name="connsiteY11" fmla="*/ 1106805 h 1627505"/>
              <a:gd name="connsiteX12" fmla="*/ 2684145 w 2813685"/>
              <a:gd name="connsiteY12" fmla="*/ 1373505 h 1627505"/>
              <a:gd name="connsiteX13" fmla="*/ 2578100 w 2813685"/>
              <a:gd name="connsiteY13" fmla="*/ 1627505 h 1627505"/>
              <a:gd name="connsiteX14" fmla="*/ 691515 w 2813685"/>
              <a:gd name="connsiteY14" fmla="*/ 1548130 h 1627505"/>
              <a:gd name="connsiteX15" fmla="*/ 344805 w 2813685"/>
              <a:gd name="connsiteY15" fmla="*/ 1061085 h 1627505"/>
              <a:gd name="connsiteX16" fmla="*/ 277496 w 2813685"/>
              <a:gd name="connsiteY16" fmla="*/ 840106 h 1627505"/>
              <a:gd name="connsiteX17" fmla="*/ 260985 w 2813685"/>
              <a:gd name="connsiteY17" fmla="*/ 687705 h 1627505"/>
              <a:gd name="connsiteX18" fmla="*/ 0 w 2813685"/>
              <a:gd name="connsiteY18" fmla="*/ 466725 h 1627505"/>
              <a:gd name="connsiteX19" fmla="*/ 3175 w 2813685"/>
              <a:gd name="connsiteY19" fmla="*/ 635 h 1627505"/>
              <a:gd name="connsiteX20" fmla="*/ 347980 w 2813685"/>
              <a:gd name="connsiteY20"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44320 w 2813685"/>
              <a:gd name="connsiteY8" fmla="*/ 413385 h 1627505"/>
              <a:gd name="connsiteX9" fmla="*/ 2497455 w 2813685"/>
              <a:gd name="connsiteY9" fmla="*/ 885825 h 1627505"/>
              <a:gd name="connsiteX10" fmla="*/ 2470150 w 2813685"/>
              <a:gd name="connsiteY10" fmla="*/ 936625 h 1627505"/>
              <a:gd name="connsiteX11" fmla="*/ 2813685 w 2813685"/>
              <a:gd name="connsiteY11" fmla="*/ 1106805 h 1627505"/>
              <a:gd name="connsiteX12" fmla="*/ 2684145 w 2813685"/>
              <a:gd name="connsiteY12" fmla="*/ 1373505 h 1627505"/>
              <a:gd name="connsiteX13" fmla="*/ 2578100 w 2813685"/>
              <a:gd name="connsiteY13" fmla="*/ 1627505 h 1627505"/>
              <a:gd name="connsiteX14" fmla="*/ 678815 w 2813685"/>
              <a:gd name="connsiteY14" fmla="*/ 1551305 h 1627505"/>
              <a:gd name="connsiteX15" fmla="*/ 344805 w 2813685"/>
              <a:gd name="connsiteY15" fmla="*/ 1061085 h 1627505"/>
              <a:gd name="connsiteX16" fmla="*/ 277496 w 2813685"/>
              <a:gd name="connsiteY16" fmla="*/ 840106 h 1627505"/>
              <a:gd name="connsiteX17" fmla="*/ 260985 w 2813685"/>
              <a:gd name="connsiteY17" fmla="*/ 687705 h 1627505"/>
              <a:gd name="connsiteX18" fmla="*/ 0 w 2813685"/>
              <a:gd name="connsiteY18" fmla="*/ 466725 h 1627505"/>
              <a:gd name="connsiteX19" fmla="*/ 3175 w 2813685"/>
              <a:gd name="connsiteY19" fmla="*/ 635 h 1627505"/>
              <a:gd name="connsiteX20" fmla="*/ 347980 w 2813685"/>
              <a:gd name="connsiteY20"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44320 w 2813685"/>
              <a:gd name="connsiteY8" fmla="*/ 413385 h 1627505"/>
              <a:gd name="connsiteX9" fmla="*/ 2497455 w 2813685"/>
              <a:gd name="connsiteY9" fmla="*/ 885825 h 1627505"/>
              <a:gd name="connsiteX10" fmla="*/ 2470150 w 2813685"/>
              <a:gd name="connsiteY10" fmla="*/ 936625 h 1627505"/>
              <a:gd name="connsiteX11" fmla="*/ 2813685 w 2813685"/>
              <a:gd name="connsiteY11" fmla="*/ 1106805 h 1627505"/>
              <a:gd name="connsiteX12" fmla="*/ 2684145 w 2813685"/>
              <a:gd name="connsiteY12" fmla="*/ 1373505 h 1627505"/>
              <a:gd name="connsiteX13" fmla="*/ 2578100 w 2813685"/>
              <a:gd name="connsiteY13" fmla="*/ 1627505 h 1627505"/>
              <a:gd name="connsiteX14" fmla="*/ 678815 w 2813685"/>
              <a:gd name="connsiteY14" fmla="*/ 1551305 h 1627505"/>
              <a:gd name="connsiteX15" fmla="*/ 328930 w 2813685"/>
              <a:gd name="connsiteY15" fmla="*/ 1054735 h 1627505"/>
              <a:gd name="connsiteX16" fmla="*/ 277496 w 2813685"/>
              <a:gd name="connsiteY16" fmla="*/ 840106 h 1627505"/>
              <a:gd name="connsiteX17" fmla="*/ 260985 w 2813685"/>
              <a:gd name="connsiteY17" fmla="*/ 687705 h 1627505"/>
              <a:gd name="connsiteX18" fmla="*/ 0 w 2813685"/>
              <a:gd name="connsiteY18" fmla="*/ 466725 h 1627505"/>
              <a:gd name="connsiteX19" fmla="*/ 3175 w 2813685"/>
              <a:gd name="connsiteY19" fmla="*/ 635 h 1627505"/>
              <a:gd name="connsiteX20" fmla="*/ 347980 w 2813685"/>
              <a:gd name="connsiteY20" fmla="*/ 0 h 1627505"/>
              <a:gd name="connsiteX0" fmla="*/ 230505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44320 w 2813685"/>
              <a:gd name="connsiteY8" fmla="*/ 413385 h 1627505"/>
              <a:gd name="connsiteX9" fmla="*/ 2497455 w 2813685"/>
              <a:gd name="connsiteY9" fmla="*/ 885825 h 1627505"/>
              <a:gd name="connsiteX10" fmla="*/ 2470150 w 2813685"/>
              <a:gd name="connsiteY10" fmla="*/ 936625 h 1627505"/>
              <a:gd name="connsiteX11" fmla="*/ 2813685 w 2813685"/>
              <a:gd name="connsiteY11" fmla="*/ 1106805 h 1627505"/>
              <a:gd name="connsiteX12" fmla="*/ 2684145 w 2813685"/>
              <a:gd name="connsiteY12" fmla="*/ 1373505 h 1627505"/>
              <a:gd name="connsiteX13" fmla="*/ 2578100 w 2813685"/>
              <a:gd name="connsiteY13" fmla="*/ 1627505 h 1627505"/>
              <a:gd name="connsiteX14" fmla="*/ 678815 w 2813685"/>
              <a:gd name="connsiteY14" fmla="*/ 1551305 h 1627505"/>
              <a:gd name="connsiteX15" fmla="*/ 328930 w 2813685"/>
              <a:gd name="connsiteY15" fmla="*/ 1054735 h 1627505"/>
              <a:gd name="connsiteX16" fmla="*/ 277496 w 2813685"/>
              <a:gd name="connsiteY16" fmla="*/ 840106 h 1627505"/>
              <a:gd name="connsiteX17" fmla="*/ 260985 w 2813685"/>
              <a:gd name="connsiteY17" fmla="*/ 687705 h 1627505"/>
              <a:gd name="connsiteX18" fmla="*/ 0 w 2813685"/>
              <a:gd name="connsiteY18" fmla="*/ 466725 h 1627505"/>
              <a:gd name="connsiteX19" fmla="*/ 3175 w 2813685"/>
              <a:gd name="connsiteY19" fmla="*/ 635 h 1627505"/>
              <a:gd name="connsiteX20" fmla="*/ 230505 w 2813685"/>
              <a:gd name="connsiteY20" fmla="*/ 0 h 1627505"/>
              <a:gd name="connsiteX0" fmla="*/ 20193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44320 w 2813685"/>
              <a:gd name="connsiteY8" fmla="*/ 413385 h 1627505"/>
              <a:gd name="connsiteX9" fmla="*/ 2497455 w 2813685"/>
              <a:gd name="connsiteY9" fmla="*/ 885825 h 1627505"/>
              <a:gd name="connsiteX10" fmla="*/ 2470150 w 2813685"/>
              <a:gd name="connsiteY10" fmla="*/ 936625 h 1627505"/>
              <a:gd name="connsiteX11" fmla="*/ 2813685 w 2813685"/>
              <a:gd name="connsiteY11" fmla="*/ 1106805 h 1627505"/>
              <a:gd name="connsiteX12" fmla="*/ 2684145 w 2813685"/>
              <a:gd name="connsiteY12" fmla="*/ 1373505 h 1627505"/>
              <a:gd name="connsiteX13" fmla="*/ 2578100 w 2813685"/>
              <a:gd name="connsiteY13" fmla="*/ 1627505 h 1627505"/>
              <a:gd name="connsiteX14" fmla="*/ 678815 w 2813685"/>
              <a:gd name="connsiteY14" fmla="*/ 1551305 h 1627505"/>
              <a:gd name="connsiteX15" fmla="*/ 328930 w 2813685"/>
              <a:gd name="connsiteY15" fmla="*/ 1054735 h 1627505"/>
              <a:gd name="connsiteX16" fmla="*/ 277496 w 2813685"/>
              <a:gd name="connsiteY16" fmla="*/ 840106 h 1627505"/>
              <a:gd name="connsiteX17" fmla="*/ 260985 w 2813685"/>
              <a:gd name="connsiteY17" fmla="*/ 687705 h 1627505"/>
              <a:gd name="connsiteX18" fmla="*/ 0 w 2813685"/>
              <a:gd name="connsiteY18" fmla="*/ 466725 h 1627505"/>
              <a:gd name="connsiteX19" fmla="*/ 3175 w 2813685"/>
              <a:gd name="connsiteY19" fmla="*/ 635 h 1627505"/>
              <a:gd name="connsiteX20" fmla="*/ 201930 w 2813685"/>
              <a:gd name="connsiteY20" fmla="*/ 0 h 1627505"/>
              <a:gd name="connsiteX0" fmla="*/ 202235 w 2813990"/>
              <a:gd name="connsiteY0" fmla="*/ 0 h 1627505"/>
              <a:gd name="connsiteX1" fmla="*/ 482270 w 2813990"/>
              <a:gd name="connsiteY1" fmla="*/ 291465 h 1627505"/>
              <a:gd name="connsiteX2" fmla="*/ 620701 w 2813990"/>
              <a:gd name="connsiteY2" fmla="*/ 252731 h 1627505"/>
              <a:gd name="connsiteX3" fmla="*/ 832790 w 2813990"/>
              <a:gd name="connsiteY3" fmla="*/ 238125 h 1627505"/>
              <a:gd name="connsiteX4" fmla="*/ 837870 w 2813990"/>
              <a:gd name="connsiteY4" fmla="*/ 763905 h 1627505"/>
              <a:gd name="connsiteX5" fmla="*/ 891845 w 2813990"/>
              <a:gd name="connsiteY5" fmla="*/ 763905 h 1627505"/>
              <a:gd name="connsiteX6" fmla="*/ 891845 w 2813990"/>
              <a:gd name="connsiteY6" fmla="*/ 455930 h 1627505"/>
              <a:gd name="connsiteX7" fmla="*/ 1495730 w 2813990"/>
              <a:gd name="connsiteY7" fmla="*/ 512445 h 1627505"/>
              <a:gd name="connsiteX8" fmla="*/ 1544625 w 2813990"/>
              <a:gd name="connsiteY8" fmla="*/ 413385 h 1627505"/>
              <a:gd name="connsiteX9" fmla="*/ 2497760 w 2813990"/>
              <a:gd name="connsiteY9" fmla="*/ 885825 h 1627505"/>
              <a:gd name="connsiteX10" fmla="*/ 2470455 w 2813990"/>
              <a:gd name="connsiteY10" fmla="*/ 936625 h 1627505"/>
              <a:gd name="connsiteX11" fmla="*/ 2813990 w 2813990"/>
              <a:gd name="connsiteY11" fmla="*/ 1106805 h 1627505"/>
              <a:gd name="connsiteX12" fmla="*/ 2684450 w 2813990"/>
              <a:gd name="connsiteY12" fmla="*/ 1373505 h 1627505"/>
              <a:gd name="connsiteX13" fmla="*/ 2578405 w 2813990"/>
              <a:gd name="connsiteY13" fmla="*/ 1627505 h 1627505"/>
              <a:gd name="connsiteX14" fmla="*/ 679120 w 2813990"/>
              <a:gd name="connsiteY14" fmla="*/ 1551305 h 1627505"/>
              <a:gd name="connsiteX15" fmla="*/ 329235 w 2813990"/>
              <a:gd name="connsiteY15" fmla="*/ 1054735 h 1627505"/>
              <a:gd name="connsiteX16" fmla="*/ 277801 w 2813990"/>
              <a:gd name="connsiteY16" fmla="*/ 840106 h 1627505"/>
              <a:gd name="connsiteX17" fmla="*/ 261290 w 2813990"/>
              <a:gd name="connsiteY17" fmla="*/ 687705 h 1627505"/>
              <a:gd name="connsiteX18" fmla="*/ 305 w 2813990"/>
              <a:gd name="connsiteY18" fmla="*/ 466725 h 1627505"/>
              <a:gd name="connsiteX19" fmla="*/ 305 w 2813990"/>
              <a:gd name="connsiteY19" fmla="*/ 635 h 1627505"/>
              <a:gd name="connsiteX20" fmla="*/ 202235 w 2813990"/>
              <a:gd name="connsiteY20" fmla="*/ 0 h 1627505"/>
              <a:gd name="connsiteX0" fmla="*/ 202235 w 2813990"/>
              <a:gd name="connsiteY0" fmla="*/ 0 h 1627505"/>
              <a:gd name="connsiteX1" fmla="*/ 482270 w 2813990"/>
              <a:gd name="connsiteY1" fmla="*/ 291465 h 1627505"/>
              <a:gd name="connsiteX2" fmla="*/ 620701 w 2813990"/>
              <a:gd name="connsiteY2" fmla="*/ 252731 h 1627505"/>
              <a:gd name="connsiteX3" fmla="*/ 832790 w 2813990"/>
              <a:gd name="connsiteY3" fmla="*/ 238125 h 1627505"/>
              <a:gd name="connsiteX4" fmla="*/ 837870 w 2813990"/>
              <a:gd name="connsiteY4" fmla="*/ 763905 h 1627505"/>
              <a:gd name="connsiteX5" fmla="*/ 891845 w 2813990"/>
              <a:gd name="connsiteY5" fmla="*/ 763905 h 1627505"/>
              <a:gd name="connsiteX6" fmla="*/ 891845 w 2813990"/>
              <a:gd name="connsiteY6" fmla="*/ 455930 h 1627505"/>
              <a:gd name="connsiteX7" fmla="*/ 1495730 w 2813990"/>
              <a:gd name="connsiteY7" fmla="*/ 512445 h 1627505"/>
              <a:gd name="connsiteX8" fmla="*/ 1544625 w 2813990"/>
              <a:gd name="connsiteY8" fmla="*/ 413385 h 1627505"/>
              <a:gd name="connsiteX9" fmla="*/ 2497760 w 2813990"/>
              <a:gd name="connsiteY9" fmla="*/ 885825 h 1627505"/>
              <a:gd name="connsiteX10" fmla="*/ 2470455 w 2813990"/>
              <a:gd name="connsiteY10" fmla="*/ 936625 h 1627505"/>
              <a:gd name="connsiteX11" fmla="*/ 2813990 w 2813990"/>
              <a:gd name="connsiteY11" fmla="*/ 1106805 h 1627505"/>
              <a:gd name="connsiteX12" fmla="*/ 2684450 w 2813990"/>
              <a:gd name="connsiteY12" fmla="*/ 1373505 h 1627505"/>
              <a:gd name="connsiteX13" fmla="*/ 2578405 w 2813990"/>
              <a:gd name="connsiteY13" fmla="*/ 1627505 h 1627505"/>
              <a:gd name="connsiteX14" fmla="*/ 679120 w 2813990"/>
              <a:gd name="connsiteY14" fmla="*/ 1551305 h 1627505"/>
              <a:gd name="connsiteX15" fmla="*/ 329235 w 2813990"/>
              <a:gd name="connsiteY15" fmla="*/ 1054735 h 1627505"/>
              <a:gd name="connsiteX16" fmla="*/ 284151 w 2813990"/>
              <a:gd name="connsiteY16" fmla="*/ 878206 h 1627505"/>
              <a:gd name="connsiteX17" fmla="*/ 277801 w 2813990"/>
              <a:gd name="connsiteY17" fmla="*/ 840106 h 1627505"/>
              <a:gd name="connsiteX18" fmla="*/ 261290 w 2813990"/>
              <a:gd name="connsiteY18" fmla="*/ 687705 h 1627505"/>
              <a:gd name="connsiteX19" fmla="*/ 305 w 2813990"/>
              <a:gd name="connsiteY19" fmla="*/ 466725 h 1627505"/>
              <a:gd name="connsiteX20" fmla="*/ 305 w 2813990"/>
              <a:gd name="connsiteY20" fmla="*/ 635 h 1627505"/>
              <a:gd name="connsiteX21" fmla="*/ 202235 w 2813990"/>
              <a:gd name="connsiteY21" fmla="*/ 0 h 1627505"/>
              <a:gd name="connsiteX0" fmla="*/ 202235 w 2813990"/>
              <a:gd name="connsiteY0" fmla="*/ 0 h 1627505"/>
              <a:gd name="connsiteX1" fmla="*/ 482270 w 2813990"/>
              <a:gd name="connsiteY1" fmla="*/ 291465 h 1627505"/>
              <a:gd name="connsiteX2" fmla="*/ 620701 w 2813990"/>
              <a:gd name="connsiteY2" fmla="*/ 252731 h 1627505"/>
              <a:gd name="connsiteX3" fmla="*/ 832790 w 2813990"/>
              <a:gd name="connsiteY3" fmla="*/ 238125 h 1627505"/>
              <a:gd name="connsiteX4" fmla="*/ 837870 w 2813990"/>
              <a:gd name="connsiteY4" fmla="*/ 763905 h 1627505"/>
              <a:gd name="connsiteX5" fmla="*/ 891845 w 2813990"/>
              <a:gd name="connsiteY5" fmla="*/ 763905 h 1627505"/>
              <a:gd name="connsiteX6" fmla="*/ 891845 w 2813990"/>
              <a:gd name="connsiteY6" fmla="*/ 455930 h 1627505"/>
              <a:gd name="connsiteX7" fmla="*/ 1495730 w 2813990"/>
              <a:gd name="connsiteY7" fmla="*/ 512445 h 1627505"/>
              <a:gd name="connsiteX8" fmla="*/ 1544625 w 2813990"/>
              <a:gd name="connsiteY8" fmla="*/ 413385 h 1627505"/>
              <a:gd name="connsiteX9" fmla="*/ 2497760 w 2813990"/>
              <a:gd name="connsiteY9" fmla="*/ 885825 h 1627505"/>
              <a:gd name="connsiteX10" fmla="*/ 2470455 w 2813990"/>
              <a:gd name="connsiteY10" fmla="*/ 936625 h 1627505"/>
              <a:gd name="connsiteX11" fmla="*/ 2813990 w 2813990"/>
              <a:gd name="connsiteY11" fmla="*/ 1106805 h 1627505"/>
              <a:gd name="connsiteX12" fmla="*/ 2684450 w 2813990"/>
              <a:gd name="connsiteY12" fmla="*/ 1373505 h 1627505"/>
              <a:gd name="connsiteX13" fmla="*/ 2578405 w 2813990"/>
              <a:gd name="connsiteY13" fmla="*/ 1627505 h 1627505"/>
              <a:gd name="connsiteX14" fmla="*/ 679120 w 2813990"/>
              <a:gd name="connsiteY14" fmla="*/ 1551305 h 1627505"/>
              <a:gd name="connsiteX15" fmla="*/ 329235 w 2813990"/>
              <a:gd name="connsiteY15" fmla="*/ 1054735 h 1627505"/>
              <a:gd name="connsiteX16" fmla="*/ 284151 w 2813990"/>
              <a:gd name="connsiteY16" fmla="*/ 878206 h 1627505"/>
              <a:gd name="connsiteX17" fmla="*/ 261926 w 2813990"/>
              <a:gd name="connsiteY17" fmla="*/ 840106 h 1627505"/>
              <a:gd name="connsiteX18" fmla="*/ 261290 w 2813990"/>
              <a:gd name="connsiteY18" fmla="*/ 687705 h 1627505"/>
              <a:gd name="connsiteX19" fmla="*/ 305 w 2813990"/>
              <a:gd name="connsiteY19" fmla="*/ 466725 h 1627505"/>
              <a:gd name="connsiteX20" fmla="*/ 305 w 2813990"/>
              <a:gd name="connsiteY20" fmla="*/ 635 h 1627505"/>
              <a:gd name="connsiteX21" fmla="*/ 202235 w 2813990"/>
              <a:gd name="connsiteY21" fmla="*/ 0 h 1627505"/>
              <a:gd name="connsiteX0" fmla="*/ 202235 w 2813990"/>
              <a:gd name="connsiteY0" fmla="*/ 0 h 1627505"/>
              <a:gd name="connsiteX1" fmla="*/ 482270 w 2813990"/>
              <a:gd name="connsiteY1" fmla="*/ 291465 h 1627505"/>
              <a:gd name="connsiteX2" fmla="*/ 620701 w 2813990"/>
              <a:gd name="connsiteY2" fmla="*/ 252731 h 1627505"/>
              <a:gd name="connsiteX3" fmla="*/ 832790 w 2813990"/>
              <a:gd name="connsiteY3" fmla="*/ 238125 h 1627505"/>
              <a:gd name="connsiteX4" fmla="*/ 837870 w 2813990"/>
              <a:gd name="connsiteY4" fmla="*/ 763905 h 1627505"/>
              <a:gd name="connsiteX5" fmla="*/ 891845 w 2813990"/>
              <a:gd name="connsiteY5" fmla="*/ 763905 h 1627505"/>
              <a:gd name="connsiteX6" fmla="*/ 1495730 w 2813990"/>
              <a:gd name="connsiteY6" fmla="*/ 512445 h 1627505"/>
              <a:gd name="connsiteX7" fmla="*/ 1544625 w 2813990"/>
              <a:gd name="connsiteY7" fmla="*/ 413385 h 1627505"/>
              <a:gd name="connsiteX8" fmla="*/ 2497760 w 2813990"/>
              <a:gd name="connsiteY8" fmla="*/ 885825 h 1627505"/>
              <a:gd name="connsiteX9" fmla="*/ 2470455 w 2813990"/>
              <a:gd name="connsiteY9" fmla="*/ 936625 h 1627505"/>
              <a:gd name="connsiteX10" fmla="*/ 2813990 w 2813990"/>
              <a:gd name="connsiteY10" fmla="*/ 1106805 h 1627505"/>
              <a:gd name="connsiteX11" fmla="*/ 2684450 w 2813990"/>
              <a:gd name="connsiteY11" fmla="*/ 1373505 h 1627505"/>
              <a:gd name="connsiteX12" fmla="*/ 2578405 w 2813990"/>
              <a:gd name="connsiteY12" fmla="*/ 1627505 h 1627505"/>
              <a:gd name="connsiteX13" fmla="*/ 679120 w 2813990"/>
              <a:gd name="connsiteY13" fmla="*/ 1551305 h 1627505"/>
              <a:gd name="connsiteX14" fmla="*/ 329235 w 2813990"/>
              <a:gd name="connsiteY14" fmla="*/ 1054735 h 1627505"/>
              <a:gd name="connsiteX15" fmla="*/ 284151 w 2813990"/>
              <a:gd name="connsiteY15" fmla="*/ 878206 h 1627505"/>
              <a:gd name="connsiteX16" fmla="*/ 261926 w 2813990"/>
              <a:gd name="connsiteY16" fmla="*/ 840106 h 1627505"/>
              <a:gd name="connsiteX17" fmla="*/ 261290 w 2813990"/>
              <a:gd name="connsiteY17" fmla="*/ 687705 h 1627505"/>
              <a:gd name="connsiteX18" fmla="*/ 305 w 2813990"/>
              <a:gd name="connsiteY18" fmla="*/ 466725 h 1627505"/>
              <a:gd name="connsiteX19" fmla="*/ 305 w 2813990"/>
              <a:gd name="connsiteY19" fmla="*/ 635 h 1627505"/>
              <a:gd name="connsiteX20" fmla="*/ 202235 w 2813990"/>
              <a:gd name="connsiteY20" fmla="*/ 0 h 1627505"/>
              <a:gd name="connsiteX0" fmla="*/ 202235 w 2813990"/>
              <a:gd name="connsiteY0" fmla="*/ 0 h 1627505"/>
              <a:gd name="connsiteX1" fmla="*/ 482270 w 2813990"/>
              <a:gd name="connsiteY1" fmla="*/ 291465 h 1627505"/>
              <a:gd name="connsiteX2" fmla="*/ 620701 w 2813990"/>
              <a:gd name="connsiteY2" fmla="*/ 252731 h 1627505"/>
              <a:gd name="connsiteX3" fmla="*/ 832790 w 2813990"/>
              <a:gd name="connsiteY3" fmla="*/ 238125 h 1627505"/>
              <a:gd name="connsiteX4" fmla="*/ 837870 w 2813990"/>
              <a:gd name="connsiteY4" fmla="*/ 763905 h 1627505"/>
              <a:gd name="connsiteX5" fmla="*/ 891845 w 2813990"/>
              <a:gd name="connsiteY5" fmla="*/ 763905 h 1627505"/>
              <a:gd name="connsiteX6" fmla="*/ 1544625 w 2813990"/>
              <a:gd name="connsiteY6" fmla="*/ 413385 h 1627505"/>
              <a:gd name="connsiteX7" fmla="*/ 2497760 w 2813990"/>
              <a:gd name="connsiteY7" fmla="*/ 885825 h 1627505"/>
              <a:gd name="connsiteX8" fmla="*/ 2470455 w 2813990"/>
              <a:gd name="connsiteY8" fmla="*/ 936625 h 1627505"/>
              <a:gd name="connsiteX9" fmla="*/ 2813990 w 2813990"/>
              <a:gd name="connsiteY9" fmla="*/ 1106805 h 1627505"/>
              <a:gd name="connsiteX10" fmla="*/ 2684450 w 2813990"/>
              <a:gd name="connsiteY10" fmla="*/ 1373505 h 1627505"/>
              <a:gd name="connsiteX11" fmla="*/ 2578405 w 2813990"/>
              <a:gd name="connsiteY11" fmla="*/ 1627505 h 1627505"/>
              <a:gd name="connsiteX12" fmla="*/ 679120 w 2813990"/>
              <a:gd name="connsiteY12" fmla="*/ 1551305 h 1627505"/>
              <a:gd name="connsiteX13" fmla="*/ 329235 w 2813990"/>
              <a:gd name="connsiteY13" fmla="*/ 1054735 h 1627505"/>
              <a:gd name="connsiteX14" fmla="*/ 284151 w 2813990"/>
              <a:gd name="connsiteY14" fmla="*/ 878206 h 1627505"/>
              <a:gd name="connsiteX15" fmla="*/ 261926 w 2813990"/>
              <a:gd name="connsiteY15" fmla="*/ 840106 h 1627505"/>
              <a:gd name="connsiteX16" fmla="*/ 261290 w 2813990"/>
              <a:gd name="connsiteY16" fmla="*/ 687705 h 1627505"/>
              <a:gd name="connsiteX17" fmla="*/ 305 w 2813990"/>
              <a:gd name="connsiteY17" fmla="*/ 466725 h 1627505"/>
              <a:gd name="connsiteX18" fmla="*/ 305 w 2813990"/>
              <a:gd name="connsiteY18" fmla="*/ 635 h 1627505"/>
              <a:gd name="connsiteX19" fmla="*/ 202235 w 2813990"/>
              <a:gd name="connsiteY19" fmla="*/ 0 h 1627505"/>
              <a:gd name="connsiteX0" fmla="*/ 202235 w 2813990"/>
              <a:gd name="connsiteY0" fmla="*/ 0 h 1627505"/>
              <a:gd name="connsiteX1" fmla="*/ 482270 w 2813990"/>
              <a:gd name="connsiteY1" fmla="*/ 291465 h 1627505"/>
              <a:gd name="connsiteX2" fmla="*/ 620701 w 2813990"/>
              <a:gd name="connsiteY2" fmla="*/ 252731 h 1627505"/>
              <a:gd name="connsiteX3" fmla="*/ 832790 w 2813990"/>
              <a:gd name="connsiteY3" fmla="*/ 238125 h 1627505"/>
              <a:gd name="connsiteX4" fmla="*/ 837870 w 2813990"/>
              <a:gd name="connsiteY4" fmla="*/ 763905 h 1627505"/>
              <a:gd name="connsiteX5" fmla="*/ 891845 w 2813990"/>
              <a:gd name="connsiteY5" fmla="*/ 763905 h 1627505"/>
              <a:gd name="connsiteX6" fmla="*/ 2497760 w 2813990"/>
              <a:gd name="connsiteY6" fmla="*/ 885825 h 1627505"/>
              <a:gd name="connsiteX7" fmla="*/ 2470455 w 2813990"/>
              <a:gd name="connsiteY7" fmla="*/ 936625 h 1627505"/>
              <a:gd name="connsiteX8" fmla="*/ 2813990 w 2813990"/>
              <a:gd name="connsiteY8" fmla="*/ 1106805 h 1627505"/>
              <a:gd name="connsiteX9" fmla="*/ 2684450 w 2813990"/>
              <a:gd name="connsiteY9" fmla="*/ 1373505 h 1627505"/>
              <a:gd name="connsiteX10" fmla="*/ 2578405 w 2813990"/>
              <a:gd name="connsiteY10" fmla="*/ 1627505 h 1627505"/>
              <a:gd name="connsiteX11" fmla="*/ 679120 w 2813990"/>
              <a:gd name="connsiteY11" fmla="*/ 1551305 h 1627505"/>
              <a:gd name="connsiteX12" fmla="*/ 329235 w 2813990"/>
              <a:gd name="connsiteY12" fmla="*/ 1054735 h 1627505"/>
              <a:gd name="connsiteX13" fmla="*/ 284151 w 2813990"/>
              <a:gd name="connsiteY13" fmla="*/ 878206 h 1627505"/>
              <a:gd name="connsiteX14" fmla="*/ 261926 w 2813990"/>
              <a:gd name="connsiteY14" fmla="*/ 840106 h 1627505"/>
              <a:gd name="connsiteX15" fmla="*/ 261290 w 2813990"/>
              <a:gd name="connsiteY15" fmla="*/ 687705 h 1627505"/>
              <a:gd name="connsiteX16" fmla="*/ 305 w 2813990"/>
              <a:gd name="connsiteY16" fmla="*/ 466725 h 1627505"/>
              <a:gd name="connsiteX17" fmla="*/ 305 w 2813990"/>
              <a:gd name="connsiteY17" fmla="*/ 635 h 1627505"/>
              <a:gd name="connsiteX18" fmla="*/ 202235 w 2813990"/>
              <a:gd name="connsiteY18" fmla="*/ 0 h 1627505"/>
              <a:gd name="connsiteX0" fmla="*/ 202235 w 2813990"/>
              <a:gd name="connsiteY0" fmla="*/ 0 h 1627505"/>
              <a:gd name="connsiteX1" fmla="*/ 482270 w 2813990"/>
              <a:gd name="connsiteY1" fmla="*/ 291465 h 1627505"/>
              <a:gd name="connsiteX2" fmla="*/ 620701 w 2813990"/>
              <a:gd name="connsiteY2" fmla="*/ 252731 h 1627505"/>
              <a:gd name="connsiteX3" fmla="*/ 832790 w 2813990"/>
              <a:gd name="connsiteY3" fmla="*/ 238125 h 1627505"/>
              <a:gd name="connsiteX4" fmla="*/ 837870 w 2813990"/>
              <a:gd name="connsiteY4" fmla="*/ 763905 h 1627505"/>
              <a:gd name="connsiteX5" fmla="*/ 891845 w 2813990"/>
              <a:gd name="connsiteY5" fmla="*/ 763905 h 1627505"/>
              <a:gd name="connsiteX6" fmla="*/ 2470455 w 2813990"/>
              <a:gd name="connsiteY6" fmla="*/ 936625 h 1627505"/>
              <a:gd name="connsiteX7" fmla="*/ 2813990 w 2813990"/>
              <a:gd name="connsiteY7" fmla="*/ 1106805 h 1627505"/>
              <a:gd name="connsiteX8" fmla="*/ 2684450 w 2813990"/>
              <a:gd name="connsiteY8" fmla="*/ 1373505 h 1627505"/>
              <a:gd name="connsiteX9" fmla="*/ 2578405 w 2813990"/>
              <a:gd name="connsiteY9" fmla="*/ 1627505 h 1627505"/>
              <a:gd name="connsiteX10" fmla="*/ 679120 w 2813990"/>
              <a:gd name="connsiteY10" fmla="*/ 1551305 h 1627505"/>
              <a:gd name="connsiteX11" fmla="*/ 329235 w 2813990"/>
              <a:gd name="connsiteY11" fmla="*/ 1054735 h 1627505"/>
              <a:gd name="connsiteX12" fmla="*/ 284151 w 2813990"/>
              <a:gd name="connsiteY12" fmla="*/ 878206 h 1627505"/>
              <a:gd name="connsiteX13" fmla="*/ 261926 w 2813990"/>
              <a:gd name="connsiteY13" fmla="*/ 840106 h 1627505"/>
              <a:gd name="connsiteX14" fmla="*/ 261290 w 2813990"/>
              <a:gd name="connsiteY14" fmla="*/ 687705 h 1627505"/>
              <a:gd name="connsiteX15" fmla="*/ 305 w 2813990"/>
              <a:gd name="connsiteY15" fmla="*/ 466725 h 1627505"/>
              <a:gd name="connsiteX16" fmla="*/ 305 w 2813990"/>
              <a:gd name="connsiteY16" fmla="*/ 635 h 1627505"/>
              <a:gd name="connsiteX17" fmla="*/ 202235 w 2813990"/>
              <a:gd name="connsiteY17" fmla="*/ 0 h 1627505"/>
              <a:gd name="connsiteX0" fmla="*/ 202235 w 2813990"/>
              <a:gd name="connsiteY0" fmla="*/ 0 h 1627505"/>
              <a:gd name="connsiteX1" fmla="*/ 482270 w 2813990"/>
              <a:gd name="connsiteY1" fmla="*/ 291465 h 1627505"/>
              <a:gd name="connsiteX2" fmla="*/ 620701 w 2813990"/>
              <a:gd name="connsiteY2" fmla="*/ 252731 h 1627505"/>
              <a:gd name="connsiteX3" fmla="*/ 832790 w 2813990"/>
              <a:gd name="connsiteY3" fmla="*/ 238125 h 1627505"/>
              <a:gd name="connsiteX4" fmla="*/ 837870 w 2813990"/>
              <a:gd name="connsiteY4" fmla="*/ 763905 h 1627505"/>
              <a:gd name="connsiteX5" fmla="*/ 891845 w 2813990"/>
              <a:gd name="connsiteY5" fmla="*/ 763905 h 1627505"/>
              <a:gd name="connsiteX6" fmla="*/ 2470455 w 2813990"/>
              <a:gd name="connsiteY6" fmla="*/ 936625 h 1627505"/>
              <a:gd name="connsiteX7" fmla="*/ 2813990 w 2813990"/>
              <a:gd name="connsiteY7" fmla="*/ 1106805 h 1627505"/>
              <a:gd name="connsiteX8" fmla="*/ 2725725 w 2813990"/>
              <a:gd name="connsiteY8" fmla="*/ 1297305 h 1627505"/>
              <a:gd name="connsiteX9" fmla="*/ 2578405 w 2813990"/>
              <a:gd name="connsiteY9" fmla="*/ 1627505 h 1627505"/>
              <a:gd name="connsiteX10" fmla="*/ 679120 w 2813990"/>
              <a:gd name="connsiteY10" fmla="*/ 1551305 h 1627505"/>
              <a:gd name="connsiteX11" fmla="*/ 329235 w 2813990"/>
              <a:gd name="connsiteY11" fmla="*/ 1054735 h 1627505"/>
              <a:gd name="connsiteX12" fmla="*/ 284151 w 2813990"/>
              <a:gd name="connsiteY12" fmla="*/ 878206 h 1627505"/>
              <a:gd name="connsiteX13" fmla="*/ 261926 w 2813990"/>
              <a:gd name="connsiteY13" fmla="*/ 840106 h 1627505"/>
              <a:gd name="connsiteX14" fmla="*/ 261290 w 2813990"/>
              <a:gd name="connsiteY14" fmla="*/ 687705 h 1627505"/>
              <a:gd name="connsiteX15" fmla="*/ 305 w 2813990"/>
              <a:gd name="connsiteY15" fmla="*/ 466725 h 1627505"/>
              <a:gd name="connsiteX16" fmla="*/ 305 w 2813990"/>
              <a:gd name="connsiteY16" fmla="*/ 635 h 1627505"/>
              <a:gd name="connsiteX17" fmla="*/ 202235 w 2813990"/>
              <a:gd name="connsiteY17" fmla="*/ 0 h 1627505"/>
              <a:gd name="connsiteX0" fmla="*/ 202235 w 2725725"/>
              <a:gd name="connsiteY0" fmla="*/ 0 h 1627505"/>
              <a:gd name="connsiteX1" fmla="*/ 482270 w 2725725"/>
              <a:gd name="connsiteY1" fmla="*/ 291465 h 1627505"/>
              <a:gd name="connsiteX2" fmla="*/ 620701 w 2725725"/>
              <a:gd name="connsiteY2" fmla="*/ 252731 h 1627505"/>
              <a:gd name="connsiteX3" fmla="*/ 832790 w 2725725"/>
              <a:gd name="connsiteY3" fmla="*/ 238125 h 1627505"/>
              <a:gd name="connsiteX4" fmla="*/ 837870 w 2725725"/>
              <a:gd name="connsiteY4" fmla="*/ 763905 h 1627505"/>
              <a:gd name="connsiteX5" fmla="*/ 891845 w 2725725"/>
              <a:gd name="connsiteY5" fmla="*/ 763905 h 1627505"/>
              <a:gd name="connsiteX6" fmla="*/ 2470455 w 2725725"/>
              <a:gd name="connsiteY6" fmla="*/ 936625 h 1627505"/>
              <a:gd name="connsiteX7" fmla="*/ 2725725 w 2725725"/>
              <a:gd name="connsiteY7" fmla="*/ 1297305 h 1627505"/>
              <a:gd name="connsiteX8" fmla="*/ 2578405 w 2725725"/>
              <a:gd name="connsiteY8" fmla="*/ 1627505 h 1627505"/>
              <a:gd name="connsiteX9" fmla="*/ 679120 w 2725725"/>
              <a:gd name="connsiteY9" fmla="*/ 1551305 h 1627505"/>
              <a:gd name="connsiteX10" fmla="*/ 329235 w 2725725"/>
              <a:gd name="connsiteY10" fmla="*/ 1054735 h 1627505"/>
              <a:gd name="connsiteX11" fmla="*/ 284151 w 2725725"/>
              <a:gd name="connsiteY11" fmla="*/ 878206 h 1627505"/>
              <a:gd name="connsiteX12" fmla="*/ 261926 w 2725725"/>
              <a:gd name="connsiteY12" fmla="*/ 840106 h 1627505"/>
              <a:gd name="connsiteX13" fmla="*/ 261290 w 2725725"/>
              <a:gd name="connsiteY13" fmla="*/ 687705 h 1627505"/>
              <a:gd name="connsiteX14" fmla="*/ 305 w 2725725"/>
              <a:gd name="connsiteY14" fmla="*/ 466725 h 1627505"/>
              <a:gd name="connsiteX15" fmla="*/ 305 w 2725725"/>
              <a:gd name="connsiteY15" fmla="*/ 635 h 1627505"/>
              <a:gd name="connsiteX16" fmla="*/ 202235 w 2725725"/>
              <a:gd name="connsiteY16" fmla="*/ 0 h 1627505"/>
              <a:gd name="connsiteX0" fmla="*/ 202235 w 2725725"/>
              <a:gd name="connsiteY0" fmla="*/ 0 h 1627505"/>
              <a:gd name="connsiteX1" fmla="*/ 482270 w 2725725"/>
              <a:gd name="connsiteY1" fmla="*/ 291465 h 1627505"/>
              <a:gd name="connsiteX2" fmla="*/ 620701 w 2725725"/>
              <a:gd name="connsiteY2" fmla="*/ 252731 h 1627505"/>
              <a:gd name="connsiteX3" fmla="*/ 832790 w 2725725"/>
              <a:gd name="connsiteY3" fmla="*/ 238125 h 1627505"/>
              <a:gd name="connsiteX4" fmla="*/ 837870 w 2725725"/>
              <a:gd name="connsiteY4" fmla="*/ 763905 h 1627505"/>
              <a:gd name="connsiteX5" fmla="*/ 891845 w 2725725"/>
              <a:gd name="connsiteY5" fmla="*/ 763905 h 1627505"/>
              <a:gd name="connsiteX6" fmla="*/ 2140255 w 2725725"/>
              <a:gd name="connsiteY6" fmla="*/ 981075 h 1627505"/>
              <a:gd name="connsiteX7" fmla="*/ 2725725 w 2725725"/>
              <a:gd name="connsiteY7" fmla="*/ 1297305 h 1627505"/>
              <a:gd name="connsiteX8" fmla="*/ 2578405 w 2725725"/>
              <a:gd name="connsiteY8" fmla="*/ 1627505 h 1627505"/>
              <a:gd name="connsiteX9" fmla="*/ 679120 w 2725725"/>
              <a:gd name="connsiteY9" fmla="*/ 1551305 h 1627505"/>
              <a:gd name="connsiteX10" fmla="*/ 329235 w 2725725"/>
              <a:gd name="connsiteY10" fmla="*/ 1054735 h 1627505"/>
              <a:gd name="connsiteX11" fmla="*/ 284151 w 2725725"/>
              <a:gd name="connsiteY11" fmla="*/ 878206 h 1627505"/>
              <a:gd name="connsiteX12" fmla="*/ 261926 w 2725725"/>
              <a:gd name="connsiteY12" fmla="*/ 840106 h 1627505"/>
              <a:gd name="connsiteX13" fmla="*/ 261290 w 2725725"/>
              <a:gd name="connsiteY13" fmla="*/ 687705 h 1627505"/>
              <a:gd name="connsiteX14" fmla="*/ 305 w 2725725"/>
              <a:gd name="connsiteY14" fmla="*/ 466725 h 1627505"/>
              <a:gd name="connsiteX15" fmla="*/ 305 w 2725725"/>
              <a:gd name="connsiteY15" fmla="*/ 635 h 1627505"/>
              <a:gd name="connsiteX16" fmla="*/ 202235 w 2725725"/>
              <a:gd name="connsiteY16" fmla="*/ 0 h 1627505"/>
              <a:gd name="connsiteX0" fmla="*/ 202235 w 2795575"/>
              <a:gd name="connsiteY0" fmla="*/ 0 h 1627505"/>
              <a:gd name="connsiteX1" fmla="*/ 482270 w 2795575"/>
              <a:gd name="connsiteY1" fmla="*/ 291465 h 1627505"/>
              <a:gd name="connsiteX2" fmla="*/ 620701 w 2795575"/>
              <a:gd name="connsiteY2" fmla="*/ 252731 h 1627505"/>
              <a:gd name="connsiteX3" fmla="*/ 832790 w 2795575"/>
              <a:gd name="connsiteY3" fmla="*/ 238125 h 1627505"/>
              <a:gd name="connsiteX4" fmla="*/ 837870 w 2795575"/>
              <a:gd name="connsiteY4" fmla="*/ 763905 h 1627505"/>
              <a:gd name="connsiteX5" fmla="*/ 891845 w 2795575"/>
              <a:gd name="connsiteY5" fmla="*/ 763905 h 1627505"/>
              <a:gd name="connsiteX6" fmla="*/ 2140255 w 2795575"/>
              <a:gd name="connsiteY6" fmla="*/ 981075 h 1627505"/>
              <a:gd name="connsiteX7" fmla="*/ 2795575 w 2795575"/>
              <a:gd name="connsiteY7" fmla="*/ 1167130 h 1627505"/>
              <a:gd name="connsiteX8" fmla="*/ 2578405 w 2795575"/>
              <a:gd name="connsiteY8" fmla="*/ 1627505 h 1627505"/>
              <a:gd name="connsiteX9" fmla="*/ 679120 w 2795575"/>
              <a:gd name="connsiteY9" fmla="*/ 1551305 h 1627505"/>
              <a:gd name="connsiteX10" fmla="*/ 329235 w 2795575"/>
              <a:gd name="connsiteY10" fmla="*/ 1054735 h 1627505"/>
              <a:gd name="connsiteX11" fmla="*/ 284151 w 2795575"/>
              <a:gd name="connsiteY11" fmla="*/ 878206 h 1627505"/>
              <a:gd name="connsiteX12" fmla="*/ 261926 w 2795575"/>
              <a:gd name="connsiteY12" fmla="*/ 840106 h 1627505"/>
              <a:gd name="connsiteX13" fmla="*/ 261290 w 2795575"/>
              <a:gd name="connsiteY13" fmla="*/ 687705 h 1627505"/>
              <a:gd name="connsiteX14" fmla="*/ 305 w 2795575"/>
              <a:gd name="connsiteY14" fmla="*/ 466725 h 1627505"/>
              <a:gd name="connsiteX15" fmla="*/ 305 w 2795575"/>
              <a:gd name="connsiteY15" fmla="*/ 635 h 1627505"/>
              <a:gd name="connsiteX16" fmla="*/ 202235 w 2795575"/>
              <a:gd name="connsiteY16" fmla="*/ 0 h 1627505"/>
              <a:gd name="connsiteX0" fmla="*/ 202235 w 2795575"/>
              <a:gd name="connsiteY0" fmla="*/ 0 h 1627505"/>
              <a:gd name="connsiteX1" fmla="*/ 482270 w 2795575"/>
              <a:gd name="connsiteY1" fmla="*/ 291465 h 1627505"/>
              <a:gd name="connsiteX2" fmla="*/ 620701 w 2795575"/>
              <a:gd name="connsiteY2" fmla="*/ 252731 h 1627505"/>
              <a:gd name="connsiteX3" fmla="*/ 832790 w 2795575"/>
              <a:gd name="connsiteY3" fmla="*/ 238125 h 1627505"/>
              <a:gd name="connsiteX4" fmla="*/ 837870 w 2795575"/>
              <a:gd name="connsiteY4" fmla="*/ 763905 h 1627505"/>
              <a:gd name="connsiteX5" fmla="*/ 891845 w 2795575"/>
              <a:gd name="connsiteY5" fmla="*/ 763905 h 1627505"/>
              <a:gd name="connsiteX6" fmla="*/ 2111680 w 2795575"/>
              <a:gd name="connsiteY6" fmla="*/ 974725 h 1627505"/>
              <a:gd name="connsiteX7" fmla="*/ 2795575 w 2795575"/>
              <a:gd name="connsiteY7" fmla="*/ 1167130 h 1627505"/>
              <a:gd name="connsiteX8" fmla="*/ 2578405 w 2795575"/>
              <a:gd name="connsiteY8" fmla="*/ 1627505 h 1627505"/>
              <a:gd name="connsiteX9" fmla="*/ 679120 w 2795575"/>
              <a:gd name="connsiteY9" fmla="*/ 1551305 h 1627505"/>
              <a:gd name="connsiteX10" fmla="*/ 329235 w 2795575"/>
              <a:gd name="connsiteY10" fmla="*/ 1054735 h 1627505"/>
              <a:gd name="connsiteX11" fmla="*/ 284151 w 2795575"/>
              <a:gd name="connsiteY11" fmla="*/ 878206 h 1627505"/>
              <a:gd name="connsiteX12" fmla="*/ 261926 w 2795575"/>
              <a:gd name="connsiteY12" fmla="*/ 840106 h 1627505"/>
              <a:gd name="connsiteX13" fmla="*/ 261290 w 2795575"/>
              <a:gd name="connsiteY13" fmla="*/ 687705 h 1627505"/>
              <a:gd name="connsiteX14" fmla="*/ 305 w 2795575"/>
              <a:gd name="connsiteY14" fmla="*/ 466725 h 1627505"/>
              <a:gd name="connsiteX15" fmla="*/ 305 w 2795575"/>
              <a:gd name="connsiteY15" fmla="*/ 635 h 1627505"/>
              <a:gd name="connsiteX16" fmla="*/ 202235 w 2795575"/>
              <a:gd name="connsiteY16" fmla="*/ 0 h 1627505"/>
              <a:gd name="connsiteX0" fmla="*/ 202235 w 2795575"/>
              <a:gd name="connsiteY0" fmla="*/ 0 h 1627505"/>
              <a:gd name="connsiteX1" fmla="*/ 482270 w 2795575"/>
              <a:gd name="connsiteY1" fmla="*/ 291465 h 1627505"/>
              <a:gd name="connsiteX2" fmla="*/ 620701 w 2795575"/>
              <a:gd name="connsiteY2" fmla="*/ 252731 h 1627505"/>
              <a:gd name="connsiteX3" fmla="*/ 832790 w 2795575"/>
              <a:gd name="connsiteY3" fmla="*/ 238125 h 1627505"/>
              <a:gd name="connsiteX4" fmla="*/ 837870 w 2795575"/>
              <a:gd name="connsiteY4" fmla="*/ 763905 h 1627505"/>
              <a:gd name="connsiteX5" fmla="*/ 891845 w 2795575"/>
              <a:gd name="connsiteY5" fmla="*/ 763905 h 1627505"/>
              <a:gd name="connsiteX6" fmla="*/ 2111680 w 2795575"/>
              <a:gd name="connsiteY6" fmla="*/ 974725 h 1627505"/>
              <a:gd name="connsiteX7" fmla="*/ 2795575 w 2795575"/>
              <a:gd name="connsiteY7" fmla="*/ 1167130 h 1627505"/>
              <a:gd name="connsiteX8" fmla="*/ 2578405 w 2795575"/>
              <a:gd name="connsiteY8" fmla="*/ 1627505 h 1627505"/>
              <a:gd name="connsiteX9" fmla="*/ 1801802 w 2795575"/>
              <a:gd name="connsiteY9" fmla="*/ 1595756 h 1627505"/>
              <a:gd name="connsiteX10" fmla="*/ 679120 w 2795575"/>
              <a:gd name="connsiteY10" fmla="*/ 1551305 h 1627505"/>
              <a:gd name="connsiteX11" fmla="*/ 329235 w 2795575"/>
              <a:gd name="connsiteY11" fmla="*/ 1054735 h 1627505"/>
              <a:gd name="connsiteX12" fmla="*/ 284151 w 2795575"/>
              <a:gd name="connsiteY12" fmla="*/ 878206 h 1627505"/>
              <a:gd name="connsiteX13" fmla="*/ 261926 w 2795575"/>
              <a:gd name="connsiteY13" fmla="*/ 840106 h 1627505"/>
              <a:gd name="connsiteX14" fmla="*/ 261290 w 2795575"/>
              <a:gd name="connsiteY14" fmla="*/ 687705 h 1627505"/>
              <a:gd name="connsiteX15" fmla="*/ 305 w 2795575"/>
              <a:gd name="connsiteY15" fmla="*/ 466725 h 1627505"/>
              <a:gd name="connsiteX16" fmla="*/ 305 w 2795575"/>
              <a:gd name="connsiteY16" fmla="*/ 635 h 1627505"/>
              <a:gd name="connsiteX17" fmla="*/ 202235 w 2795575"/>
              <a:gd name="connsiteY17" fmla="*/ 0 h 1627505"/>
              <a:gd name="connsiteX0" fmla="*/ 202235 w 2795575"/>
              <a:gd name="connsiteY0" fmla="*/ 0 h 1627505"/>
              <a:gd name="connsiteX1" fmla="*/ 482270 w 2795575"/>
              <a:gd name="connsiteY1" fmla="*/ 291465 h 1627505"/>
              <a:gd name="connsiteX2" fmla="*/ 620701 w 2795575"/>
              <a:gd name="connsiteY2" fmla="*/ 252731 h 1627505"/>
              <a:gd name="connsiteX3" fmla="*/ 832790 w 2795575"/>
              <a:gd name="connsiteY3" fmla="*/ 238125 h 1627505"/>
              <a:gd name="connsiteX4" fmla="*/ 837870 w 2795575"/>
              <a:gd name="connsiteY4" fmla="*/ 763905 h 1627505"/>
              <a:gd name="connsiteX5" fmla="*/ 891845 w 2795575"/>
              <a:gd name="connsiteY5" fmla="*/ 763905 h 1627505"/>
              <a:gd name="connsiteX6" fmla="*/ 2111680 w 2795575"/>
              <a:gd name="connsiteY6" fmla="*/ 974725 h 1627505"/>
              <a:gd name="connsiteX7" fmla="*/ 2795575 w 2795575"/>
              <a:gd name="connsiteY7" fmla="*/ 1167130 h 1627505"/>
              <a:gd name="connsiteX8" fmla="*/ 2578405 w 2795575"/>
              <a:gd name="connsiteY8" fmla="*/ 1627505 h 1627505"/>
              <a:gd name="connsiteX9" fmla="*/ 1985952 w 2795575"/>
              <a:gd name="connsiteY9" fmla="*/ 1475106 h 1627505"/>
              <a:gd name="connsiteX10" fmla="*/ 679120 w 2795575"/>
              <a:gd name="connsiteY10" fmla="*/ 1551305 h 1627505"/>
              <a:gd name="connsiteX11" fmla="*/ 329235 w 2795575"/>
              <a:gd name="connsiteY11" fmla="*/ 1054735 h 1627505"/>
              <a:gd name="connsiteX12" fmla="*/ 284151 w 2795575"/>
              <a:gd name="connsiteY12" fmla="*/ 878206 h 1627505"/>
              <a:gd name="connsiteX13" fmla="*/ 261926 w 2795575"/>
              <a:gd name="connsiteY13" fmla="*/ 840106 h 1627505"/>
              <a:gd name="connsiteX14" fmla="*/ 261290 w 2795575"/>
              <a:gd name="connsiteY14" fmla="*/ 687705 h 1627505"/>
              <a:gd name="connsiteX15" fmla="*/ 305 w 2795575"/>
              <a:gd name="connsiteY15" fmla="*/ 466725 h 1627505"/>
              <a:gd name="connsiteX16" fmla="*/ 305 w 2795575"/>
              <a:gd name="connsiteY16" fmla="*/ 635 h 1627505"/>
              <a:gd name="connsiteX17" fmla="*/ 202235 w 2795575"/>
              <a:gd name="connsiteY17" fmla="*/ 0 h 1627505"/>
              <a:gd name="connsiteX0" fmla="*/ 202235 w 2795575"/>
              <a:gd name="connsiteY0" fmla="*/ 0 h 1611630"/>
              <a:gd name="connsiteX1" fmla="*/ 482270 w 2795575"/>
              <a:gd name="connsiteY1" fmla="*/ 291465 h 1611630"/>
              <a:gd name="connsiteX2" fmla="*/ 620701 w 2795575"/>
              <a:gd name="connsiteY2" fmla="*/ 252731 h 1611630"/>
              <a:gd name="connsiteX3" fmla="*/ 832790 w 2795575"/>
              <a:gd name="connsiteY3" fmla="*/ 238125 h 1611630"/>
              <a:gd name="connsiteX4" fmla="*/ 837870 w 2795575"/>
              <a:gd name="connsiteY4" fmla="*/ 763905 h 1611630"/>
              <a:gd name="connsiteX5" fmla="*/ 891845 w 2795575"/>
              <a:gd name="connsiteY5" fmla="*/ 763905 h 1611630"/>
              <a:gd name="connsiteX6" fmla="*/ 2111680 w 2795575"/>
              <a:gd name="connsiteY6" fmla="*/ 974725 h 1611630"/>
              <a:gd name="connsiteX7" fmla="*/ 2795575 w 2795575"/>
              <a:gd name="connsiteY7" fmla="*/ 1167130 h 1611630"/>
              <a:gd name="connsiteX8" fmla="*/ 2587930 w 2795575"/>
              <a:gd name="connsiteY8" fmla="*/ 1611630 h 1611630"/>
              <a:gd name="connsiteX9" fmla="*/ 1985952 w 2795575"/>
              <a:gd name="connsiteY9" fmla="*/ 1475106 h 1611630"/>
              <a:gd name="connsiteX10" fmla="*/ 679120 w 2795575"/>
              <a:gd name="connsiteY10" fmla="*/ 1551305 h 1611630"/>
              <a:gd name="connsiteX11" fmla="*/ 329235 w 2795575"/>
              <a:gd name="connsiteY11" fmla="*/ 1054735 h 1611630"/>
              <a:gd name="connsiteX12" fmla="*/ 284151 w 2795575"/>
              <a:gd name="connsiteY12" fmla="*/ 878206 h 1611630"/>
              <a:gd name="connsiteX13" fmla="*/ 261926 w 2795575"/>
              <a:gd name="connsiteY13" fmla="*/ 840106 h 1611630"/>
              <a:gd name="connsiteX14" fmla="*/ 261290 w 2795575"/>
              <a:gd name="connsiteY14" fmla="*/ 687705 h 1611630"/>
              <a:gd name="connsiteX15" fmla="*/ 305 w 2795575"/>
              <a:gd name="connsiteY15" fmla="*/ 466725 h 1611630"/>
              <a:gd name="connsiteX16" fmla="*/ 305 w 2795575"/>
              <a:gd name="connsiteY16" fmla="*/ 635 h 1611630"/>
              <a:gd name="connsiteX17" fmla="*/ 202235 w 2795575"/>
              <a:gd name="connsiteY17" fmla="*/ 0 h 1611630"/>
              <a:gd name="connsiteX0" fmla="*/ 202235 w 2795575"/>
              <a:gd name="connsiteY0" fmla="*/ 0 h 1611630"/>
              <a:gd name="connsiteX1" fmla="*/ 482270 w 2795575"/>
              <a:gd name="connsiteY1" fmla="*/ 291465 h 1611630"/>
              <a:gd name="connsiteX2" fmla="*/ 620701 w 2795575"/>
              <a:gd name="connsiteY2" fmla="*/ 252731 h 1611630"/>
              <a:gd name="connsiteX3" fmla="*/ 832790 w 2795575"/>
              <a:gd name="connsiteY3" fmla="*/ 238125 h 1611630"/>
              <a:gd name="connsiteX4" fmla="*/ 837870 w 2795575"/>
              <a:gd name="connsiteY4" fmla="*/ 763905 h 1611630"/>
              <a:gd name="connsiteX5" fmla="*/ 891845 w 2795575"/>
              <a:gd name="connsiteY5" fmla="*/ 763905 h 1611630"/>
              <a:gd name="connsiteX6" fmla="*/ 2111680 w 2795575"/>
              <a:gd name="connsiteY6" fmla="*/ 974725 h 1611630"/>
              <a:gd name="connsiteX7" fmla="*/ 2795575 w 2795575"/>
              <a:gd name="connsiteY7" fmla="*/ 1167130 h 1611630"/>
              <a:gd name="connsiteX8" fmla="*/ 2587930 w 2795575"/>
              <a:gd name="connsiteY8" fmla="*/ 1611630 h 1611630"/>
              <a:gd name="connsiteX9" fmla="*/ 1985952 w 2795575"/>
              <a:gd name="connsiteY9" fmla="*/ 1475106 h 1611630"/>
              <a:gd name="connsiteX10" fmla="*/ 675945 w 2795575"/>
              <a:gd name="connsiteY10" fmla="*/ 1548130 h 1611630"/>
              <a:gd name="connsiteX11" fmla="*/ 329235 w 2795575"/>
              <a:gd name="connsiteY11" fmla="*/ 1054735 h 1611630"/>
              <a:gd name="connsiteX12" fmla="*/ 284151 w 2795575"/>
              <a:gd name="connsiteY12" fmla="*/ 878206 h 1611630"/>
              <a:gd name="connsiteX13" fmla="*/ 261926 w 2795575"/>
              <a:gd name="connsiteY13" fmla="*/ 840106 h 1611630"/>
              <a:gd name="connsiteX14" fmla="*/ 261290 w 2795575"/>
              <a:gd name="connsiteY14" fmla="*/ 687705 h 1611630"/>
              <a:gd name="connsiteX15" fmla="*/ 305 w 2795575"/>
              <a:gd name="connsiteY15" fmla="*/ 466725 h 1611630"/>
              <a:gd name="connsiteX16" fmla="*/ 305 w 2795575"/>
              <a:gd name="connsiteY16" fmla="*/ 635 h 1611630"/>
              <a:gd name="connsiteX17" fmla="*/ 202235 w 2795575"/>
              <a:gd name="connsiteY17" fmla="*/ 0 h 1611630"/>
              <a:gd name="connsiteX0" fmla="*/ 202235 w 2795575"/>
              <a:gd name="connsiteY0" fmla="*/ 0 h 1611630"/>
              <a:gd name="connsiteX1" fmla="*/ 482270 w 2795575"/>
              <a:gd name="connsiteY1" fmla="*/ 291465 h 1611630"/>
              <a:gd name="connsiteX2" fmla="*/ 620701 w 2795575"/>
              <a:gd name="connsiteY2" fmla="*/ 252731 h 1611630"/>
              <a:gd name="connsiteX3" fmla="*/ 832790 w 2795575"/>
              <a:gd name="connsiteY3" fmla="*/ 238125 h 1611630"/>
              <a:gd name="connsiteX4" fmla="*/ 837870 w 2795575"/>
              <a:gd name="connsiteY4" fmla="*/ 763905 h 1611630"/>
              <a:gd name="connsiteX5" fmla="*/ 891845 w 2795575"/>
              <a:gd name="connsiteY5" fmla="*/ 763905 h 1611630"/>
              <a:gd name="connsiteX6" fmla="*/ 1508430 w 2795575"/>
              <a:gd name="connsiteY6" fmla="*/ 803275 h 1611630"/>
              <a:gd name="connsiteX7" fmla="*/ 2795575 w 2795575"/>
              <a:gd name="connsiteY7" fmla="*/ 1167130 h 1611630"/>
              <a:gd name="connsiteX8" fmla="*/ 2587930 w 2795575"/>
              <a:gd name="connsiteY8" fmla="*/ 1611630 h 1611630"/>
              <a:gd name="connsiteX9" fmla="*/ 1985952 w 2795575"/>
              <a:gd name="connsiteY9" fmla="*/ 1475106 h 1611630"/>
              <a:gd name="connsiteX10" fmla="*/ 675945 w 2795575"/>
              <a:gd name="connsiteY10" fmla="*/ 1548130 h 1611630"/>
              <a:gd name="connsiteX11" fmla="*/ 329235 w 2795575"/>
              <a:gd name="connsiteY11" fmla="*/ 1054735 h 1611630"/>
              <a:gd name="connsiteX12" fmla="*/ 284151 w 2795575"/>
              <a:gd name="connsiteY12" fmla="*/ 878206 h 1611630"/>
              <a:gd name="connsiteX13" fmla="*/ 261926 w 2795575"/>
              <a:gd name="connsiteY13" fmla="*/ 840106 h 1611630"/>
              <a:gd name="connsiteX14" fmla="*/ 261290 w 2795575"/>
              <a:gd name="connsiteY14" fmla="*/ 687705 h 1611630"/>
              <a:gd name="connsiteX15" fmla="*/ 305 w 2795575"/>
              <a:gd name="connsiteY15" fmla="*/ 466725 h 1611630"/>
              <a:gd name="connsiteX16" fmla="*/ 305 w 2795575"/>
              <a:gd name="connsiteY16" fmla="*/ 635 h 1611630"/>
              <a:gd name="connsiteX17" fmla="*/ 202235 w 2795575"/>
              <a:gd name="connsiteY17" fmla="*/ 0 h 1611630"/>
              <a:gd name="connsiteX0" fmla="*/ 202235 w 2795575"/>
              <a:gd name="connsiteY0" fmla="*/ 0 h 1627505"/>
              <a:gd name="connsiteX1" fmla="*/ 482270 w 2795575"/>
              <a:gd name="connsiteY1" fmla="*/ 291465 h 1627505"/>
              <a:gd name="connsiteX2" fmla="*/ 620701 w 2795575"/>
              <a:gd name="connsiteY2" fmla="*/ 252731 h 1627505"/>
              <a:gd name="connsiteX3" fmla="*/ 832790 w 2795575"/>
              <a:gd name="connsiteY3" fmla="*/ 238125 h 1627505"/>
              <a:gd name="connsiteX4" fmla="*/ 837870 w 2795575"/>
              <a:gd name="connsiteY4" fmla="*/ 763905 h 1627505"/>
              <a:gd name="connsiteX5" fmla="*/ 891845 w 2795575"/>
              <a:gd name="connsiteY5" fmla="*/ 763905 h 1627505"/>
              <a:gd name="connsiteX6" fmla="*/ 1508430 w 2795575"/>
              <a:gd name="connsiteY6" fmla="*/ 803275 h 1627505"/>
              <a:gd name="connsiteX7" fmla="*/ 2795575 w 2795575"/>
              <a:gd name="connsiteY7" fmla="*/ 1167130 h 1627505"/>
              <a:gd name="connsiteX8" fmla="*/ 2578405 w 2795575"/>
              <a:gd name="connsiteY8" fmla="*/ 1627505 h 1627505"/>
              <a:gd name="connsiteX9" fmla="*/ 1985952 w 2795575"/>
              <a:gd name="connsiteY9" fmla="*/ 1475106 h 1627505"/>
              <a:gd name="connsiteX10" fmla="*/ 675945 w 2795575"/>
              <a:gd name="connsiteY10" fmla="*/ 1548130 h 1627505"/>
              <a:gd name="connsiteX11" fmla="*/ 329235 w 2795575"/>
              <a:gd name="connsiteY11" fmla="*/ 1054735 h 1627505"/>
              <a:gd name="connsiteX12" fmla="*/ 284151 w 2795575"/>
              <a:gd name="connsiteY12" fmla="*/ 878206 h 1627505"/>
              <a:gd name="connsiteX13" fmla="*/ 261926 w 2795575"/>
              <a:gd name="connsiteY13" fmla="*/ 840106 h 1627505"/>
              <a:gd name="connsiteX14" fmla="*/ 261290 w 2795575"/>
              <a:gd name="connsiteY14" fmla="*/ 687705 h 1627505"/>
              <a:gd name="connsiteX15" fmla="*/ 305 w 2795575"/>
              <a:gd name="connsiteY15" fmla="*/ 466725 h 1627505"/>
              <a:gd name="connsiteX16" fmla="*/ 305 w 2795575"/>
              <a:gd name="connsiteY16" fmla="*/ 635 h 1627505"/>
              <a:gd name="connsiteX17" fmla="*/ 202235 w 2795575"/>
              <a:gd name="connsiteY17" fmla="*/ 0 h 1627505"/>
              <a:gd name="connsiteX0" fmla="*/ 202235 w 2795575"/>
              <a:gd name="connsiteY0" fmla="*/ 0 h 1643380"/>
              <a:gd name="connsiteX1" fmla="*/ 482270 w 2795575"/>
              <a:gd name="connsiteY1" fmla="*/ 291465 h 1643380"/>
              <a:gd name="connsiteX2" fmla="*/ 620701 w 2795575"/>
              <a:gd name="connsiteY2" fmla="*/ 252731 h 1643380"/>
              <a:gd name="connsiteX3" fmla="*/ 832790 w 2795575"/>
              <a:gd name="connsiteY3" fmla="*/ 238125 h 1643380"/>
              <a:gd name="connsiteX4" fmla="*/ 837870 w 2795575"/>
              <a:gd name="connsiteY4" fmla="*/ 763905 h 1643380"/>
              <a:gd name="connsiteX5" fmla="*/ 891845 w 2795575"/>
              <a:gd name="connsiteY5" fmla="*/ 763905 h 1643380"/>
              <a:gd name="connsiteX6" fmla="*/ 1508430 w 2795575"/>
              <a:gd name="connsiteY6" fmla="*/ 803275 h 1643380"/>
              <a:gd name="connsiteX7" fmla="*/ 2795575 w 2795575"/>
              <a:gd name="connsiteY7" fmla="*/ 1167130 h 1643380"/>
              <a:gd name="connsiteX8" fmla="*/ 2565705 w 2795575"/>
              <a:gd name="connsiteY8" fmla="*/ 1643380 h 1643380"/>
              <a:gd name="connsiteX9" fmla="*/ 1985952 w 2795575"/>
              <a:gd name="connsiteY9" fmla="*/ 1475106 h 1643380"/>
              <a:gd name="connsiteX10" fmla="*/ 675945 w 2795575"/>
              <a:gd name="connsiteY10" fmla="*/ 1548130 h 1643380"/>
              <a:gd name="connsiteX11" fmla="*/ 329235 w 2795575"/>
              <a:gd name="connsiteY11" fmla="*/ 1054735 h 1643380"/>
              <a:gd name="connsiteX12" fmla="*/ 284151 w 2795575"/>
              <a:gd name="connsiteY12" fmla="*/ 878206 h 1643380"/>
              <a:gd name="connsiteX13" fmla="*/ 261926 w 2795575"/>
              <a:gd name="connsiteY13" fmla="*/ 840106 h 1643380"/>
              <a:gd name="connsiteX14" fmla="*/ 261290 w 2795575"/>
              <a:gd name="connsiteY14" fmla="*/ 687705 h 1643380"/>
              <a:gd name="connsiteX15" fmla="*/ 305 w 2795575"/>
              <a:gd name="connsiteY15" fmla="*/ 466725 h 1643380"/>
              <a:gd name="connsiteX16" fmla="*/ 305 w 2795575"/>
              <a:gd name="connsiteY16" fmla="*/ 635 h 1643380"/>
              <a:gd name="connsiteX17" fmla="*/ 202235 w 2795575"/>
              <a:gd name="connsiteY17" fmla="*/ 0 h 1643380"/>
              <a:gd name="connsiteX0" fmla="*/ 202235 w 2795575"/>
              <a:gd name="connsiteY0" fmla="*/ 0 h 1643380"/>
              <a:gd name="connsiteX1" fmla="*/ 482270 w 2795575"/>
              <a:gd name="connsiteY1" fmla="*/ 291465 h 1643380"/>
              <a:gd name="connsiteX2" fmla="*/ 620701 w 2795575"/>
              <a:gd name="connsiteY2" fmla="*/ 252731 h 1643380"/>
              <a:gd name="connsiteX3" fmla="*/ 837870 w 2795575"/>
              <a:gd name="connsiteY3" fmla="*/ 763905 h 1643380"/>
              <a:gd name="connsiteX4" fmla="*/ 891845 w 2795575"/>
              <a:gd name="connsiteY4" fmla="*/ 763905 h 1643380"/>
              <a:gd name="connsiteX5" fmla="*/ 1508430 w 2795575"/>
              <a:gd name="connsiteY5" fmla="*/ 803275 h 1643380"/>
              <a:gd name="connsiteX6" fmla="*/ 2795575 w 2795575"/>
              <a:gd name="connsiteY6" fmla="*/ 1167130 h 1643380"/>
              <a:gd name="connsiteX7" fmla="*/ 2565705 w 2795575"/>
              <a:gd name="connsiteY7" fmla="*/ 1643380 h 1643380"/>
              <a:gd name="connsiteX8" fmla="*/ 1985952 w 2795575"/>
              <a:gd name="connsiteY8" fmla="*/ 1475106 h 1643380"/>
              <a:gd name="connsiteX9" fmla="*/ 675945 w 2795575"/>
              <a:gd name="connsiteY9" fmla="*/ 1548130 h 1643380"/>
              <a:gd name="connsiteX10" fmla="*/ 329235 w 2795575"/>
              <a:gd name="connsiteY10" fmla="*/ 1054735 h 1643380"/>
              <a:gd name="connsiteX11" fmla="*/ 284151 w 2795575"/>
              <a:gd name="connsiteY11" fmla="*/ 878206 h 1643380"/>
              <a:gd name="connsiteX12" fmla="*/ 261926 w 2795575"/>
              <a:gd name="connsiteY12" fmla="*/ 840106 h 1643380"/>
              <a:gd name="connsiteX13" fmla="*/ 261290 w 2795575"/>
              <a:gd name="connsiteY13" fmla="*/ 687705 h 1643380"/>
              <a:gd name="connsiteX14" fmla="*/ 305 w 2795575"/>
              <a:gd name="connsiteY14" fmla="*/ 466725 h 1643380"/>
              <a:gd name="connsiteX15" fmla="*/ 305 w 2795575"/>
              <a:gd name="connsiteY15" fmla="*/ 635 h 1643380"/>
              <a:gd name="connsiteX16" fmla="*/ 202235 w 2795575"/>
              <a:gd name="connsiteY16" fmla="*/ 0 h 1643380"/>
              <a:gd name="connsiteX0" fmla="*/ 202235 w 2795575"/>
              <a:gd name="connsiteY0" fmla="*/ 0 h 1643380"/>
              <a:gd name="connsiteX1" fmla="*/ 482270 w 2795575"/>
              <a:gd name="connsiteY1" fmla="*/ 291465 h 1643380"/>
              <a:gd name="connsiteX2" fmla="*/ 837870 w 2795575"/>
              <a:gd name="connsiteY2" fmla="*/ 763905 h 1643380"/>
              <a:gd name="connsiteX3" fmla="*/ 891845 w 2795575"/>
              <a:gd name="connsiteY3" fmla="*/ 763905 h 1643380"/>
              <a:gd name="connsiteX4" fmla="*/ 1508430 w 2795575"/>
              <a:gd name="connsiteY4" fmla="*/ 803275 h 1643380"/>
              <a:gd name="connsiteX5" fmla="*/ 2795575 w 2795575"/>
              <a:gd name="connsiteY5" fmla="*/ 1167130 h 1643380"/>
              <a:gd name="connsiteX6" fmla="*/ 2565705 w 2795575"/>
              <a:gd name="connsiteY6" fmla="*/ 1643380 h 1643380"/>
              <a:gd name="connsiteX7" fmla="*/ 1985952 w 2795575"/>
              <a:gd name="connsiteY7" fmla="*/ 1475106 h 1643380"/>
              <a:gd name="connsiteX8" fmla="*/ 675945 w 2795575"/>
              <a:gd name="connsiteY8" fmla="*/ 1548130 h 1643380"/>
              <a:gd name="connsiteX9" fmla="*/ 329235 w 2795575"/>
              <a:gd name="connsiteY9" fmla="*/ 1054735 h 1643380"/>
              <a:gd name="connsiteX10" fmla="*/ 284151 w 2795575"/>
              <a:gd name="connsiteY10" fmla="*/ 878206 h 1643380"/>
              <a:gd name="connsiteX11" fmla="*/ 261926 w 2795575"/>
              <a:gd name="connsiteY11" fmla="*/ 840106 h 1643380"/>
              <a:gd name="connsiteX12" fmla="*/ 261290 w 2795575"/>
              <a:gd name="connsiteY12" fmla="*/ 687705 h 1643380"/>
              <a:gd name="connsiteX13" fmla="*/ 305 w 2795575"/>
              <a:gd name="connsiteY13" fmla="*/ 466725 h 1643380"/>
              <a:gd name="connsiteX14" fmla="*/ 305 w 2795575"/>
              <a:gd name="connsiteY14" fmla="*/ 635 h 1643380"/>
              <a:gd name="connsiteX15" fmla="*/ 202235 w 2795575"/>
              <a:gd name="connsiteY15" fmla="*/ 0 h 1643380"/>
              <a:gd name="connsiteX0" fmla="*/ 202235 w 2795575"/>
              <a:gd name="connsiteY0" fmla="*/ 0 h 1643380"/>
              <a:gd name="connsiteX1" fmla="*/ 837870 w 2795575"/>
              <a:gd name="connsiteY1" fmla="*/ 763905 h 1643380"/>
              <a:gd name="connsiteX2" fmla="*/ 891845 w 2795575"/>
              <a:gd name="connsiteY2" fmla="*/ 763905 h 1643380"/>
              <a:gd name="connsiteX3" fmla="*/ 1508430 w 2795575"/>
              <a:gd name="connsiteY3" fmla="*/ 803275 h 1643380"/>
              <a:gd name="connsiteX4" fmla="*/ 2795575 w 2795575"/>
              <a:gd name="connsiteY4" fmla="*/ 1167130 h 1643380"/>
              <a:gd name="connsiteX5" fmla="*/ 2565705 w 2795575"/>
              <a:gd name="connsiteY5" fmla="*/ 1643380 h 1643380"/>
              <a:gd name="connsiteX6" fmla="*/ 1985952 w 2795575"/>
              <a:gd name="connsiteY6" fmla="*/ 1475106 h 1643380"/>
              <a:gd name="connsiteX7" fmla="*/ 675945 w 2795575"/>
              <a:gd name="connsiteY7" fmla="*/ 1548130 h 1643380"/>
              <a:gd name="connsiteX8" fmla="*/ 329235 w 2795575"/>
              <a:gd name="connsiteY8" fmla="*/ 1054735 h 1643380"/>
              <a:gd name="connsiteX9" fmla="*/ 284151 w 2795575"/>
              <a:gd name="connsiteY9" fmla="*/ 878206 h 1643380"/>
              <a:gd name="connsiteX10" fmla="*/ 261926 w 2795575"/>
              <a:gd name="connsiteY10" fmla="*/ 840106 h 1643380"/>
              <a:gd name="connsiteX11" fmla="*/ 261290 w 2795575"/>
              <a:gd name="connsiteY11" fmla="*/ 687705 h 1643380"/>
              <a:gd name="connsiteX12" fmla="*/ 305 w 2795575"/>
              <a:gd name="connsiteY12" fmla="*/ 466725 h 1643380"/>
              <a:gd name="connsiteX13" fmla="*/ 305 w 2795575"/>
              <a:gd name="connsiteY13" fmla="*/ 635 h 1643380"/>
              <a:gd name="connsiteX14" fmla="*/ 202235 w 2795575"/>
              <a:gd name="connsiteY14" fmla="*/ 0 h 1643380"/>
              <a:gd name="connsiteX0" fmla="*/ 297485 w 2795575"/>
              <a:gd name="connsiteY0" fmla="*/ 0 h 1643380"/>
              <a:gd name="connsiteX1" fmla="*/ 837870 w 2795575"/>
              <a:gd name="connsiteY1" fmla="*/ 763905 h 1643380"/>
              <a:gd name="connsiteX2" fmla="*/ 891845 w 2795575"/>
              <a:gd name="connsiteY2" fmla="*/ 763905 h 1643380"/>
              <a:gd name="connsiteX3" fmla="*/ 1508430 w 2795575"/>
              <a:gd name="connsiteY3" fmla="*/ 803275 h 1643380"/>
              <a:gd name="connsiteX4" fmla="*/ 2795575 w 2795575"/>
              <a:gd name="connsiteY4" fmla="*/ 1167130 h 1643380"/>
              <a:gd name="connsiteX5" fmla="*/ 2565705 w 2795575"/>
              <a:gd name="connsiteY5" fmla="*/ 1643380 h 1643380"/>
              <a:gd name="connsiteX6" fmla="*/ 1985952 w 2795575"/>
              <a:gd name="connsiteY6" fmla="*/ 1475106 h 1643380"/>
              <a:gd name="connsiteX7" fmla="*/ 675945 w 2795575"/>
              <a:gd name="connsiteY7" fmla="*/ 1548130 h 1643380"/>
              <a:gd name="connsiteX8" fmla="*/ 329235 w 2795575"/>
              <a:gd name="connsiteY8" fmla="*/ 1054735 h 1643380"/>
              <a:gd name="connsiteX9" fmla="*/ 284151 w 2795575"/>
              <a:gd name="connsiteY9" fmla="*/ 878206 h 1643380"/>
              <a:gd name="connsiteX10" fmla="*/ 261926 w 2795575"/>
              <a:gd name="connsiteY10" fmla="*/ 840106 h 1643380"/>
              <a:gd name="connsiteX11" fmla="*/ 261290 w 2795575"/>
              <a:gd name="connsiteY11" fmla="*/ 687705 h 1643380"/>
              <a:gd name="connsiteX12" fmla="*/ 305 w 2795575"/>
              <a:gd name="connsiteY12" fmla="*/ 466725 h 1643380"/>
              <a:gd name="connsiteX13" fmla="*/ 305 w 2795575"/>
              <a:gd name="connsiteY13" fmla="*/ 635 h 1643380"/>
              <a:gd name="connsiteX14" fmla="*/ 297485 w 2795575"/>
              <a:gd name="connsiteY14" fmla="*/ 0 h 1643380"/>
              <a:gd name="connsiteX0" fmla="*/ 297321 w 2795411"/>
              <a:gd name="connsiteY0" fmla="*/ 0 h 1643380"/>
              <a:gd name="connsiteX1" fmla="*/ 837706 w 2795411"/>
              <a:gd name="connsiteY1" fmla="*/ 763905 h 1643380"/>
              <a:gd name="connsiteX2" fmla="*/ 891681 w 2795411"/>
              <a:gd name="connsiteY2" fmla="*/ 763905 h 1643380"/>
              <a:gd name="connsiteX3" fmla="*/ 1508266 w 2795411"/>
              <a:gd name="connsiteY3" fmla="*/ 803275 h 1643380"/>
              <a:gd name="connsiteX4" fmla="*/ 2795411 w 2795411"/>
              <a:gd name="connsiteY4" fmla="*/ 1167130 h 1643380"/>
              <a:gd name="connsiteX5" fmla="*/ 2565541 w 2795411"/>
              <a:gd name="connsiteY5" fmla="*/ 1643380 h 1643380"/>
              <a:gd name="connsiteX6" fmla="*/ 1985788 w 2795411"/>
              <a:gd name="connsiteY6" fmla="*/ 1475106 h 1643380"/>
              <a:gd name="connsiteX7" fmla="*/ 675781 w 2795411"/>
              <a:gd name="connsiteY7" fmla="*/ 1548130 h 1643380"/>
              <a:gd name="connsiteX8" fmla="*/ 329071 w 2795411"/>
              <a:gd name="connsiteY8" fmla="*/ 1054735 h 1643380"/>
              <a:gd name="connsiteX9" fmla="*/ 283987 w 2795411"/>
              <a:gd name="connsiteY9" fmla="*/ 878206 h 1643380"/>
              <a:gd name="connsiteX10" fmla="*/ 261762 w 2795411"/>
              <a:gd name="connsiteY10" fmla="*/ 840106 h 1643380"/>
              <a:gd name="connsiteX11" fmla="*/ 261126 w 2795411"/>
              <a:gd name="connsiteY11" fmla="*/ 687705 h 1643380"/>
              <a:gd name="connsiteX12" fmla="*/ 3316 w 2795411"/>
              <a:gd name="connsiteY12" fmla="*/ 419100 h 1643380"/>
              <a:gd name="connsiteX13" fmla="*/ 141 w 2795411"/>
              <a:gd name="connsiteY13" fmla="*/ 635 h 1643380"/>
              <a:gd name="connsiteX14" fmla="*/ 297321 w 2795411"/>
              <a:gd name="connsiteY14" fmla="*/ 0 h 1643380"/>
              <a:gd name="connsiteX0" fmla="*/ 297321 w 2795411"/>
              <a:gd name="connsiteY0" fmla="*/ 0 h 1643380"/>
              <a:gd name="connsiteX1" fmla="*/ 837706 w 2795411"/>
              <a:gd name="connsiteY1" fmla="*/ 763905 h 1643380"/>
              <a:gd name="connsiteX2" fmla="*/ 891681 w 2795411"/>
              <a:gd name="connsiteY2" fmla="*/ 763905 h 1643380"/>
              <a:gd name="connsiteX3" fmla="*/ 1508266 w 2795411"/>
              <a:gd name="connsiteY3" fmla="*/ 803275 h 1643380"/>
              <a:gd name="connsiteX4" fmla="*/ 2795411 w 2795411"/>
              <a:gd name="connsiteY4" fmla="*/ 1167130 h 1643380"/>
              <a:gd name="connsiteX5" fmla="*/ 2565541 w 2795411"/>
              <a:gd name="connsiteY5" fmla="*/ 1643380 h 1643380"/>
              <a:gd name="connsiteX6" fmla="*/ 1985788 w 2795411"/>
              <a:gd name="connsiteY6" fmla="*/ 1475106 h 1643380"/>
              <a:gd name="connsiteX7" fmla="*/ 675781 w 2795411"/>
              <a:gd name="connsiteY7" fmla="*/ 1548130 h 1643380"/>
              <a:gd name="connsiteX8" fmla="*/ 329071 w 2795411"/>
              <a:gd name="connsiteY8" fmla="*/ 1054735 h 1643380"/>
              <a:gd name="connsiteX9" fmla="*/ 283987 w 2795411"/>
              <a:gd name="connsiteY9" fmla="*/ 878206 h 1643380"/>
              <a:gd name="connsiteX10" fmla="*/ 261762 w 2795411"/>
              <a:gd name="connsiteY10" fmla="*/ 840106 h 1643380"/>
              <a:gd name="connsiteX11" fmla="*/ 238901 w 2795411"/>
              <a:gd name="connsiteY11" fmla="*/ 760730 h 1643380"/>
              <a:gd name="connsiteX12" fmla="*/ 3316 w 2795411"/>
              <a:gd name="connsiteY12" fmla="*/ 419100 h 1643380"/>
              <a:gd name="connsiteX13" fmla="*/ 141 w 2795411"/>
              <a:gd name="connsiteY13" fmla="*/ 635 h 1643380"/>
              <a:gd name="connsiteX14" fmla="*/ 297321 w 2795411"/>
              <a:gd name="connsiteY14" fmla="*/ 0 h 1643380"/>
              <a:gd name="connsiteX0" fmla="*/ 297321 w 2795411"/>
              <a:gd name="connsiteY0" fmla="*/ 0 h 1643380"/>
              <a:gd name="connsiteX1" fmla="*/ 837706 w 2795411"/>
              <a:gd name="connsiteY1" fmla="*/ 763905 h 1643380"/>
              <a:gd name="connsiteX2" fmla="*/ 891681 w 2795411"/>
              <a:gd name="connsiteY2" fmla="*/ 763905 h 1643380"/>
              <a:gd name="connsiteX3" fmla="*/ 1508266 w 2795411"/>
              <a:gd name="connsiteY3" fmla="*/ 803275 h 1643380"/>
              <a:gd name="connsiteX4" fmla="*/ 2795411 w 2795411"/>
              <a:gd name="connsiteY4" fmla="*/ 1167130 h 1643380"/>
              <a:gd name="connsiteX5" fmla="*/ 2565541 w 2795411"/>
              <a:gd name="connsiteY5" fmla="*/ 1643380 h 1643380"/>
              <a:gd name="connsiteX6" fmla="*/ 1985788 w 2795411"/>
              <a:gd name="connsiteY6" fmla="*/ 1475106 h 1643380"/>
              <a:gd name="connsiteX7" fmla="*/ 1360313 w 2795411"/>
              <a:gd name="connsiteY7" fmla="*/ 1506855 h 1643380"/>
              <a:gd name="connsiteX8" fmla="*/ 675781 w 2795411"/>
              <a:gd name="connsiteY8" fmla="*/ 1548130 h 1643380"/>
              <a:gd name="connsiteX9" fmla="*/ 329071 w 2795411"/>
              <a:gd name="connsiteY9" fmla="*/ 1054735 h 1643380"/>
              <a:gd name="connsiteX10" fmla="*/ 283987 w 2795411"/>
              <a:gd name="connsiteY10" fmla="*/ 878206 h 1643380"/>
              <a:gd name="connsiteX11" fmla="*/ 261762 w 2795411"/>
              <a:gd name="connsiteY11" fmla="*/ 840106 h 1643380"/>
              <a:gd name="connsiteX12" fmla="*/ 238901 w 2795411"/>
              <a:gd name="connsiteY12" fmla="*/ 760730 h 1643380"/>
              <a:gd name="connsiteX13" fmla="*/ 3316 w 2795411"/>
              <a:gd name="connsiteY13" fmla="*/ 419100 h 1643380"/>
              <a:gd name="connsiteX14" fmla="*/ 141 w 2795411"/>
              <a:gd name="connsiteY14" fmla="*/ 635 h 1643380"/>
              <a:gd name="connsiteX15" fmla="*/ 297321 w 2795411"/>
              <a:gd name="connsiteY15" fmla="*/ 0 h 1643380"/>
              <a:gd name="connsiteX0" fmla="*/ 297321 w 2795411"/>
              <a:gd name="connsiteY0" fmla="*/ 0 h 1643380"/>
              <a:gd name="connsiteX1" fmla="*/ 837706 w 2795411"/>
              <a:gd name="connsiteY1" fmla="*/ 763905 h 1643380"/>
              <a:gd name="connsiteX2" fmla="*/ 891681 w 2795411"/>
              <a:gd name="connsiteY2" fmla="*/ 763905 h 1643380"/>
              <a:gd name="connsiteX3" fmla="*/ 1508266 w 2795411"/>
              <a:gd name="connsiteY3" fmla="*/ 803275 h 1643380"/>
              <a:gd name="connsiteX4" fmla="*/ 2795411 w 2795411"/>
              <a:gd name="connsiteY4" fmla="*/ 1167130 h 1643380"/>
              <a:gd name="connsiteX5" fmla="*/ 2565541 w 2795411"/>
              <a:gd name="connsiteY5" fmla="*/ 1643380 h 1643380"/>
              <a:gd name="connsiteX6" fmla="*/ 1985788 w 2795411"/>
              <a:gd name="connsiteY6" fmla="*/ 1475106 h 1643380"/>
              <a:gd name="connsiteX7" fmla="*/ 1360313 w 2795411"/>
              <a:gd name="connsiteY7" fmla="*/ 1621155 h 1643380"/>
              <a:gd name="connsiteX8" fmla="*/ 675781 w 2795411"/>
              <a:gd name="connsiteY8" fmla="*/ 1548130 h 1643380"/>
              <a:gd name="connsiteX9" fmla="*/ 329071 w 2795411"/>
              <a:gd name="connsiteY9" fmla="*/ 1054735 h 1643380"/>
              <a:gd name="connsiteX10" fmla="*/ 283987 w 2795411"/>
              <a:gd name="connsiteY10" fmla="*/ 878206 h 1643380"/>
              <a:gd name="connsiteX11" fmla="*/ 261762 w 2795411"/>
              <a:gd name="connsiteY11" fmla="*/ 840106 h 1643380"/>
              <a:gd name="connsiteX12" fmla="*/ 238901 w 2795411"/>
              <a:gd name="connsiteY12" fmla="*/ 760730 h 1643380"/>
              <a:gd name="connsiteX13" fmla="*/ 3316 w 2795411"/>
              <a:gd name="connsiteY13" fmla="*/ 419100 h 1643380"/>
              <a:gd name="connsiteX14" fmla="*/ 141 w 2795411"/>
              <a:gd name="connsiteY14" fmla="*/ 635 h 1643380"/>
              <a:gd name="connsiteX15" fmla="*/ 297321 w 2795411"/>
              <a:gd name="connsiteY15" fmla="*/ 0 h 1643380"/>
              <a:gd name="connsiteX0" fmla="*/ 297321 w 2795411"/>
              <a:gd name="connsiteY0" fmla="*/ 0 h 1643380"/>
              <a:gd name="connsiteX1" fmla="*/ 837706 w 2795411"/>
              <a:gd name="connsiteY1" fmla="*/ 763905 h 1643380"/>
              <a:gd name="connsiteX2" fmla="*/ 891681 w 2795411"/>
              <a:gd name="connsiteY2" fmla="*/ 763905 h 1643380"/>
              <a:gd name="connsiteX3" fmla="*/ 1508266 w 2795411"/>
              <a:gd name="connsiteY3" fmla="*/ 803275 h 1643380"/>
              <a:gd name="connsiteX4" fmla="*/ 2795411 w 2795411"/>
              <a:gd name="connsiteY4" fmla="*/ 1167130 h 1643380"/>
              <a:gd name="connsiteX5" fmla="*/ 2565541 w 2795411"/>
              <a:gd name="connsiteY5" fmla="*/ 1643380 h 1643380"/>
              <a:gd name="connsiteX6" fmla="*/ 1985788 w 2795411"/>
              <a:gd name="connsiteY6" fmla="*/ 1475106 h 1643380"/>
              <a:gd name="connsiteX7" fmla="*/ 1363488 w 2795411"/>
              <a:gd name="connsiteY7" fmla="*/ 1640205 h 1643380"/>
              <a:gd name="connsiteX8" fmla="*/ 675781 w 2795411"/>
              <a:gd name="connsiteY8" fmla="*/ 1548130 h 1643380"/>
              <a:gd name="connsiteX9" fmla="*/ 329071 w 2795411"/>
              <a:gd name="connsiteY9" fmla="*/ 1054735 h 1643380"/>
              <a:gd name="connsiteX10" fmla="*/ 283987 w 2795411"/>
              <a:gd name="connsiteY10" fmla="*/ 878206 h 1643380"/>
              <a:gd name="connsiteX11" fmla="*/ 261762 w 2795411"/>
              <a:gd name="connsiteY11" fmla="*/ 840106 h 1643380"/>
              <a:gd name="connsiteX12" fmla="*/ 238901 w 2795411"/>
              <a:gd name="connsiteY12" fmla="*/ 760730 h 1643380"/>
              <a:gd name="connsiteX13" fmla="*/ 3316 w 2795411"/>
              <a:gd name="connsiteY13" fmla="*/ 419100 h 1643380"/>
              <a:gd name="connsiteX14" fmla="*/ 141 w 2795411"/>
              <a:gd name="connsiteY14" fmla="*/ 635 h 1643380"/>
              <a:gd name="connsiteX15" fmla="*/ 297321 w 2795411"/>
              <a:gd name="connsiteY15" fmla="*/ 0 h 1643380"/>
              <a:gd name="connsiteX0" fmla="*/ 297321 w 2795411"/>
              <a:gd name="connsiteY0" fmla="*/ 0 h 1643380"/>
              <a:gd name="connsiteX1" fmla="*/ 837706 w 2795411"/>
              <a:gd name="connsiteY1" fmla="*/ 763905 h 1643380"/>
              <a:gd name="connsiteX2" fmla="*/ 891681 w 2795411"/>
              <a:gd name="connsiteY2" fmla="*/ 763905 h 1643380"/>
              <a:gd name="connsiteX3" fmla="*/ 1374916 w 2795411"/>
              <a:gd name="connsiteY3" fmla="*/ 790575 h 1643380"/>
              <a:gd name="connsiteX4" fmla="*/ 2795411 w 2795411"/>
              <a:gd name="connsiteY4" fmla="*/ 1167130 h 1643380"/>
              <a:gd name="connsiteX5" fmla="*/ 2565541 w 2795411"/>
              <a:gd name="connsiteY5" fmla="*/ 1643380 h 1643380"/>
              <a:gd name="connsiteX6" fmla="*/ 1985788 w 2795411"/>
              <a:gd name="connsiteY6" fmla="*/ 1475106 h 1643380"/>
              <a:gd name="connsiteX7" fmla="*/ 1363488 w 2795411"/>
              <a:gd name="connsiteY7" fmla="*/ 1640205 h 1643380"/>
              <a:gd name="connsiteX8" fmla="*/ 675781 w 2795411"/>
              <a:gd name="connsiteY8" fmla="*/ 1548130 h 1643380"/>
              <a:gd name="connsiteX9" fmla="*/ 329071 w 2795411"/>
              <a:gd name="connsiteY9" fmla="*/ 1054735 h 1643380"/>
              <a:gd name="connsiteX10" fmla="*/ 283987 w 2795411"/>
              <a:gd name="connsiteY10" fmla="*/ 878206 h 1643380"/>
              <a:gd name="connsiteX11" fmla="*/ 261762 w 2795411"/>
              <a:gd name="connsiteY11" fmla="*/ 840106 h 1643380"/>
              <a:gd name="connsiteX12" fmla="*/ 238901 w 2795411"/>
              <a:gd name="connsiteY12" fmla="*/ 760730 h 1643380"/>
              <a:gd name="connsiteX13" fmla="*/ 3316 w 2795411"/>
              <a:gd name="connsiteY13" fmla="*/ 419100 h 1643380"/>
              <a:gd name="connsiteX14" fmla="*/ 141 w 2795411"/>
              <a:gd name="connsiteY14" fmla="*/ 635 h 1643380"/>
              <a:gd name="connsiteX15" fmla="*/ 297321 w 2795411"/>
              <a:gd name="connsiteY15" fmla="*/ 0 h 1643380"/>
              <a:gd name="connsiteX0" fmla="*/ 297321 w 2795411"/>
              <a:gd name="connsiteY0" fmla="*/ 0 h 1643380"/>
              <a:gd name="connsiteX1" fmla="*/ 837706 w 2795411"/>
              <a:gd name="connsiteY1" fmla="*/ 763905 h 1643380"/>
              <a:gd name="connsiteX2" fmla="*/ 891681 w 2795411"/>
              <a:gd name="connsiteY2" fmla="*/ 763905 h 1643380"/>
              <a:gd name="connsiteX3" fmla="*/ 1406666 w 2795411"/>
              <a:gd name="connsiteY3" fmla="*/ 790575 h 1643380"/>
              <a:gd name="connsiteX4" fmla="*/ 2795411 w 2795411"/>
              <a:gd name="connsiteY4" fmla="*/ 1167130 h 1643380"/>
              <a:gd name="connsiteX5" fmla="*/ 2565541 w 2795411"/>
              <a:gd name="connsiteY5" fmla="*/ 1643380 h 1643380"/>
              <a:gd name="connsiteX6" fmla="*/ 1985788 w 2795411"/>
              <a:gd name="connsiteY6" fmla="*/ 1475106 h 1643380"/>
              <a:gd name="connsiteX7" fmla="*/ 1363488 w 2795411"/>
              <a:gd name="connsiteY7" fmla="*/ 1640205 h 1643380"/>
              <a:gd name="connsiteX8" fmla="*/ 675781 w 2795411"/>
              <a:gd name="connsiteY8" fmla="*/ 1548130 h 1643380"/>
              <a:gd name="connsiteX9" fmla="*/ 329071 w 2795411"/>
              <a:gd name="connsiteY9" fmla="*/ 1054735 h 1643380"/>
              <a:gd name="connsiteX10" fmla="*/ 283987 w 2795411"/>
              <a:gd name="connsiteY10" fmla="*/ 878206 h 1643380"/>
              <a:gd name="connsiteX11" fmla="*/ 261762 w 2795411"/>
              <a:gd name="connsiteY11" fmla="*/ 840106 h 1643380"/>
              <a:gd name="connsiteX12" fmla="*/ 238901 w 2795411"/>
              <a:gd name="connsiteY12" fmla="*/ 760730 h 1643380"/>
              <a:gd name="connsiteX13" fmla="*/ 3316 w 2795411"/>
              <a:gd name="connsiteY13" fmla="*/ 419100 h 1643380"/>
              <a:gd name="connsiteX14" fmla="*/ 141 w 2795411"/>
              <a:gd name="connsiteY14" fmla="*/ 635 h 1643380"/>
              <a:gd name="connsiteX15" fmla="*/ 297321 w 2795411"/>
              <a:gd name="connsiteY15" fmla="*/ 0 h 164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95411" h="1643380">
                <a:moveTo>
                  <a:pt x="297321" y="0"/>
                </a:moveTo>
                <a:lnTo>
                  <a:pt x="837706" y="763905"/>
                </a:lnTo>
                <a:lnTo>
                  <a:pt x="891681" y="763905"/>
                </a:lnTo>
                <a:lnTo>
                  <a:pt x="1406666" y="790575"/>
                </a:lnTo>
                <a:lnTo>
                  <a:pt x="2795411" y="1167130"/>
                </a:lnTo>
                <a:lnTo>
                  <a:pt x="2565541" y="1643380"/>
                </a:lnTo>
                <a:lnTo>
                  <a:pt x="1985788" y="1475106"/>
                </a:lnTo>
                <a:lnTo>
                  <a:pt x="1363488" y="1640205"/>
                </a:lnTo>
                <a:lnTo>
                  <a:pt x="675781" y="1548130"/>
                </a:lnTo>
                <a:lnTo>
                  <a:pt x="329071" y="1054735"/>
                </a:lnTo>
                <a:lnTo>
                  <a:pt x="283987" y="878206"/>
                </a:lnTo>
                <a:lnTo>
                  <a:pt x="261762" y="840106"/>
                </a:lnTo>
                <a:lnTo>
                  <a:pt x="238901" y="760730"/>
                </a:lnTo>
                <a:lnTo>
                  <a:pt x="3316" y="419100"/>
                </a:lnTo>
                <a:cubicBezTo>
                  <a:pt x="4374" y="263737"/>
                  <a:pt x="-917" y="155998"/>
                  <a:pt x="141" y="635"/>
                </a:cubicBezTo>
                <a:lnTo>
                  <a:pt x="297321" y="0"/>
                </a:lnTo>
                <a:close/>
              </a:path>
            </a:pathLst>
          </a:custGeom>
          <a:solidFill>
            <a:schemeClr val="accent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itle 1"/>
          <p:cNvSpPr txBox="1">
            <a:spLocks/>
          </p:cNvSpPr>
          <p:nvPr/>
        </p:nvSpPr>
        <p:spPr>
          <a:xfrm>
            <a:off x="4933738" y="1752708"/>
            <a:ext cx="1343238" cy="1325559"/>
          </a:xfrm>
          <a:prstGeom prst="rect">
            <a:avLst/>
          </a:prstGeom>
          <a:noFill/>
          <a:ln>
            <a:noFill/>
          </a:ln>
        </p:spPr>
        <p:txBody>
          <a:bodyPr vert="horz" wrap="square" lIns="91440" tIns="45720" rIns="91440" bIns="45720" anchor="ctr" anchorCtr="0" compatLnSpc="1">
            <a:noAutofit/>
          </a:bodyPr>
          <a:lstStyle>
            <a:lvl1pPr marL="0" marR="0" lvl="0" indent="0" algn="l" defTabSz="914400" rtl="0" eaLnBrk="1" fontAlgn="auto" hangingPunct="1">
              <a:lnSpc>
                <a:spcPct val="90000"/>
              </a:lnSpc>
              <a:spcBef>
                <a:spcPts val="0"/>
              </a:spcBef>
              <a:spcAft>
                <a:spcPts val="0"/>
              </a:spcAft>
              <a:buNone/>
              <a:tabLst/>
              <a:defRPr lang="lv-LV" sz="5000" b="0" i="0" u="none" strike="noStrike" kern="1200" cap="none" spc="0" baseline="0">
                <a:solidFill>
                  <a:srgbClr val="0676B8"/>
                </a:solidFill>
                <a:uFillTx/>
                <a:latin typeface="Franklin Gothic Demi"/>
              </a:defRPr>
            </a:lvl1pPr>
          </a:lstStyle>
          <a:p>
            <a:r>
              <a:rPr lang="ru-RU" sz="2800" dirty="0">
                <a:ln>
                  <a:solidFill>
                    <a:schemeClr val="tx1"/>
                  </a:solidFill>
                </a:ln>
              </a:rPr>
              <a:t>17</a:t>
            </a:r>
            <a:r>
              <a:rPr lang="lv-LV" sz="2800" dirty="0">
                <a:ln>
                  <a:solidFill>
                    <a:schemeClr val="tx1"/>
                  </a:solidFill>
                </a:ln>
              </a:rPr>
              <a:t>m</a:t>
            </a:r>
            <a:endParaRPr lang="ru-RU" sz="2800" dirty="0">
              <a:ln>
                <a:solidFill>
                  <a:schemeClr val="tx1"/>
                </a:solidFill>
              </a:ln>
            </a:endParaRPr>
          </a:p>
        </p:txBody>
      </p:sp>
      <p:sp>
        <p:nvSpPr>
          <p:cNvPr id="26" name="Freeform 25"/>
          <p:cNvSpPr/>
          <p:nvPr/>
        </p:nvSpPr>
        <p:spPr>
          <a:xfrm>
            <a:off x="4733925" y="2727496"/>
            <a:ext cx="1882774" cy="1275080"/>
          </a:xfrm>
          <a:custGeom>
            <a:avLst/>
            <a:gdLst>
              <a:gd name="connsiteX0" fmla="*/ 335280 w 2804160"/>
              <a:gd name="connsiteY0" fmla="*/ 15240 h 1798320"/>
              <a:gd name="connsiteX1" fmla="*/ 472440 w 2804160"/>
              <a:gd name="connsiteY1" fmla="*/ 297180 h 1798320"/>
              <a:gd name="connsiteX2" fmla="*/ 822960 w 2804160"/>
              <a:gd name="connsiteY2" fmla="*/ 243840 h 1798320"/>
              <a:gd name="connsiteX3" fmla="*/ 815340 w 2804160"/>
              <a:gd name="connsiteY3" fmla="*/ 769620 h 1798320"/>
              <a:gd name="connsiteX4" fmla="*/ 891540 w 2804160"/>
              <a:gd name="connsiteY4" fmla="*/ 769620 h 1798320"/>
              <a:gd name="connsiteX5" fmla="*/ 891540 w 2804160"/>
              <a:gd name="connsiteY5" fmla="*/ 464820 h 1798320"/>
              <a:gd name="connsiteX6" fmla="*/ 1485900 w 2804160"/>
              <a:gd name="connsiteY6" fmla="*/ 518160 h 1798320"/>
              <a:gd name="connsiteX7" fmla="*/ 1516380 w 2804160"/>
              <a:gd name="connsiteY7" fmla="*/ 502920 h 1798320"/>
              <a:gd name="connsiteX8" fmla="*/ 1569720 w 2804160"/>
              <a:gd name="connsiteY8" fmla="*/ 541020 h 1798320"/>
              <a:gd name="connsiteX9" fmla="*/ 1600200 w 2804160"/>
              <a:gd name="connsiteY9" fmla="*/ 586740 h 1798320"/>
              <a:gd name="connsiteX10" fmla="*/ 1699260 w 2804160"/>
              <a:gd name="connsiteY10" fmla="*/ 624840 h 1798320"/>
              <a:gd name="connsiteX11" fmla="*/ 1821180 w 2804160"/>
              <a:gd name="connsiteY11" fmla="*/ 670560 h 1798320"/>
              <a:gd name="connsiteX12" fmla="*/ 1874520 w 2804160"/>
              <a:gd name="connsiteY12" fmla="*/ 609600 h 1798320"/>
              <a:gd name="connsiteX13" fmla="*/ 2468880 w 2804160"/>
              <a:gd name="connsiteY13" fmla="*/ 891540 h 1798320"/>
              <a:gd name="connsiteX14" fmla="*/ 2438400 w 2804160"/>
              <a:gd name="connsiteY14" fmla="*/ 929640 h 1798320"/>
              <a:gd name="connsiteX15" fmla="*/ 2804160 w 2804160"/>
              <a:gd name="connsiteY15" fmla="*/ 1112520 h 1798320"/>
              <a:gd name="connsiteX16" fmla="*/ 2674620 w 2804160"/>
              <a:gd name="connsiteY16" fmla="*/ 1379220 h 1798320"/>
              <a:gd name="connsiteX17" fmla="*/ 2476500 w 2804160"/>
              <a:gd name="connsiteY17" fmla="*/ 1798320 h 1798320"/>
              <a:gd name="connsiteX18" fmla="*/ 1950720 w 2804160"/>
              <a:gd name="connsiteY18" fmla="*/ 1623060 h 1798320"/>
              <a:gd name="connsiteX19" fmla="*/ 739140 w 2804160"/>
              <a:gd name="connsiteY19" fmla="*/ 1645920 h 1798320"/>
              <a:gd name="connsiteX20" fmla="*/ 335280 w 2804160"/>
              <a:gd name="connsiteY20" fmla="*/ 1066800 h 1798320"/>
              <a:gd name="connsiteX21" fmla="*/ 251460 w 2804160"/>
              <a:gd name="connsiteY21" fmla="*/ 693420 h 1798320"/>
              <a:gd name="connsiteX22" fmla="*/ 0 w 2804160"/>
              <a:gd name="connsiteY22" fmla="*/ 472440 h 1798320"/>
              <a:gd name="connsiteX23" fmla="*/ 0 w 2804160"/>
              <a:gd name="connsiteY23" fmla="*/ 0 h 1798320"/>
              <a:gd name="connsiteX24" fmla="*/ 335280 w 2804160"/>
              <a:gd name="connsiteY24" fmla="*/ 15240 h 1798320"/>
              <a:gd name="connsiteX0" fmla="*/ 344805 w 2813685"/>
              <a:gd name="connsiteY0" fmla="*/ 15240 h 1798320"/>
              <a:gd name="connsiteX1" fmla="*/ 481965 w 2813685"/>
              <a:gd name="connsiteY1" fmla="*/ 297180 h 1798320"/>
              <a:gd name="connsiteX2" fmla="*/ 832485 w 2813685"/>
              <a:gd name="connsiteY2" fmla="*/ 243840 h 1798320"/>
              <a:gd name="connsiteX3" fmla="*/ 824865 w 2813685"/>
              <a:gd name="connsiteY3" fmla="*/ 769620 h 1798320"/>
              <a:gd name="connsiteX4" fmla="*/ 901065 w 2813685"/>
              <a:gd name="connsiteY4" fmla="*/ 769620 h 1798320"/>
              <a:gd name="connsiteX5" fmla="*/ 901065 w 2813685"/>
              <a:gd name="connsiteY5" fmla="*/ 464820 h 1798320"/>
              <a:gd name="connsiteX6" fmla="*/ 1495425 w 2813685"/>
              <a:gd name="connsiteY6" fmla="*/ 518160 h 1798320"/>
              <a:gd name="connsiteX7" fmla="*/ 1525905 w 2813685"/>
              <a:gd name="connsiteY7" fmla="*/ 502920 h 1798320"/>
              <a:gd name="connsiteX8" fmla="*/ 1579245 w 2813685"/>
              <a:gd name="connsiteY8" fmla="*/ 541020 h 1798320"/>
              <a:gd name="connsiteX9" fmla="*/ 1609725 w 2813685"/>
              <a:gd name="connsiteY9" fmla="*/ 586740 h 1798320"/>
              <a:gd name="connsiteX10" fmla="*/ 1708785 w 2813685"/>
              <a:gd name="connsiteY10" fmla="*/ 624840 h 1798320"/>
              <a:gd name="connsiteX11" fmla="*/ 1830705 w 2813685"/>
              <a:gd name="connsiteY11" fmla="*/ 670560 h 1798320"/>
              <a:gd name="connsiteX12" fmla="*/ 1884045 w 2813685"/>
              <a:gd name="connsiteY12" fmla="*/ 609600 h 1798320"/>
              <a:gd name="connsiteX13" fmla="*/ 2478405 w 2813685"/>
              <a:gd name="connsiteY13" fmla="*/ 891540 h 1798320"/>
              <a:gd name="connsiteX14" fmla="*/ 2447925 w 2813685"/>
              <a:gd name="connsiteY14" fmla="*/ 929640 h 1798320"/>
              <a:gd name="connsiteX15" fmla="*/ 2813685 w 2813685"/>
              <a:gd name="connsiteY15" fmla="*/ 1112520 h 1798320"/>
              <a:gd name="connsiteX16" fmla="*/ 2684145 w 2813685"/>
              <a:gd name="connsiteY16" fmla="*/ 1379220 h 1798320"/>
              <a:gd name="connsiteX17" fmla="*/ 2486025 w 2813685"/>
              <a:gd name="connsiteY17" fmla="*/ 1798320 h 1798320"/>
              <a:gd name="connsiteX18" fmla="*/ 1960245 w 2813685"/>
              <a:gd name="connsiteY18" fmla="*/ 1623060 h 1798320"/>
              <a:gd name="connsiteX19" fmla="*/ 748665 w 2813685"/>
              <a:gd name="connsiteY19" fmla="*/ 1645920 h 1798320"/>
              <a:gd name="connsiteX20" fmla="*/ 344805 w 2813685"/>
              <a:gd name="connsiteY20" fmla="*/ 1066800 h 1798320"/>
              <a:gd name="connsiteX21" fmla="*/ 260985 w 2813685"/>
              <a:gd name="connsiteY21" fmla="*/ 693420 h 1798320"/>
              <a:gd name="connsiteX22" fmla="*/ 0 w 2813685"/>
              <a:gd name="connsiteY22" fmla="*/ 472440 h 1798320"/>
              <a:gd name="connsiteX23" fmla="*/ 9525 w 2813685"/>
              <a:gd name="connsiteY23" fmla="*/ 0 h 1798320"/>
              <a:gd name="connsiteX24" fmla="*/ 344805 w 2813685"/>
              <a:gd name="connsiteY24" fmla="*/ 15240 h 1798320"/>
              <a:gd name="connsiteX0" fmla="*/ 344805 w 2813685"/>
              <a:gd name="connsiteY0" fmla="*/ 8890 h 1791970"/>
              <a:gd name="connsiteX1" fmla="*/ 481965 w 2813685"/>
              <a:gd name="connsiteY1" fmla="*/ 290830 h 1791970"/>
              <a:gd name="connsiteX2" fmla="*/ 832485 w 2813685"/>
              <a:gd name="connsiteY2" fmla="*/ 237490 h 1791970"/>
              <a:gd name="connsiteX3" fmla="*/ 824865 w 2813685"/>
              <a:gd name="connsiteY3" fmla="*/ 763270 h 1791970"/>
              <a:gd name="connsiteX4" fmla="*/ 901065 w 2813685"/>
              <a:gd name="connsiteY4" fmla="*/ 763270 h 1791970"/>
              <a:gd name="connsiteX5" fmla="*/ 901065 w 2813685"/>
              <a:gd name="connsiteY5" fmla="*/ 458470 h 1791970"/>
              <a:gd name="connsiteX6" fmla="*/ 1495425 w 2813685"/>
              <a:gd name="connsiteY6" fmla="*/ 511810 h 1791970"/>
              <a:gd name="connsiteX7" fmla="*/ 1525905 w 2813685"/>
              <a:gd name="connsiteY7" fmla="*/ 496570 h 1791970"/>
              <a:gd name="connsiteX8" fmla="*/ 1579245 w 2813685"/>
              <a:gd name="connsiteY8" fmla="*/ 534670 h 1791970"/>
              <a:gd name="connsiteX9" fmla="*/ 1609725 w 2813685"/>
              <a:gd name="connsiteY9" fmla="*/ 580390 h 1791970"/>
              <a:gd name="connsiteX10" fmla="*/ 1708785 w 2813685"/>
              <a:gd name="connsiteY10" fmla="*/ 618490 h 1791970"/>
              <a:gd name="connsiteX11" fmla="*/ 1830705 w 2813685"/>
              <a:gd name="connsiteY11" fmla="*/ 664210 h 1791970"/>
              <a:gd name="connsiteX12" fmla="*/ 1884045 w 2813685"/>
              <a:gd name="connsiteY12" fmla="*/ 603250 h 1791970"/>
              <a:gd name="connsiteX13" fmla="*/ 2478405 w 2813685"/>
              <a:gd name="connsiteY13" fmla="*/ 885190 h 1791970"/>
              <a:gd name="connsiteX14" fmla="*/ 2447925 w 2813685"/>
              <a:gd name="connsiteY14" fmla="*/ 923290 h 1791970"/>
              <a:gd name="connsiteX15" fmla="*/ 2813685 w 2813685"/>
              <a:gd name="connsiteY15" fmla="*/ 1106170 h 1791970"/>
              <a:gd name="connsiteX16" fmla="*/ 2684145 w 2813685"/>
              <a:gd name="connsiteY16" fmla="*/ 1372870 h 1791970"/>
              <a:gd name="connsiteX17" fmla="*/ 2486025 w 2813685"/>
              <a:gd name="connsiteY17" fmla="*/ 1791970 h 1791970"/>
              <a:gd name="connsiteX18" fmla="*/ 1960245 w 2813685"/>
              <a:gd name="connsiteY18" fmla="*/ 1616710 h 1791970"/>
              <a:gd name="connsiteX19" fmla="*/ 748665 w 2813685"/>
              <a:gd name="connsiteY19" fmla="*/ 1639570 h 1791970"/>
              <a:gd name="connsiteX20" fmla="*/ 344805 w 2813685"/>
              <a:gd name="connsiteY20" fmla="*/ 1060450 h 1791970"/>
              <a:gd name="connsiteX21" fmla="*/ 260985 w 2813685"/>
              <a:gd name="connsiteY21" fmla="*/ 687070 h 1791970"/>
              <a:gd name="connsiteX22" fmla="*/ 0 w 2813685"/>
              <a:gd name="connsiteY22" fmla="*/ 466090 h 1791970"/>
              <a:gd name="connsiteX23" fmla="*/ 3175 w 2813685"/>
              <a:gd name="connsiteY23" fmla="*/ 0 h 1791970"/>
              <a:gd name="connsiteX24" fmla="*/ 344805 w 2813685"/>
              <a:gd name="connsiteY24" fmla="*/ 8890 h 1791970"/>
              <a:gd name="connsiteX0" fmla="*/ 347980 w 2813685"/>
              <a:gd name="connsiteY0" fmla="*/ 0 h 1792605"/>
              <a:gd name="connsiteX1" fmla="*/ 481965 w 2813685"/>
              <a:gd name="connsiteY1" fmla="*/ 291465 h 1792605"/>
              <a:gd name="connsiteX2" fmla="*/ 832485 w 2813685"/>
              <a:gd name="connsiteY2" fmla="*/ 238125 h 1792605"/>
              <a:gd name="connsiteX3" fmla="*/ 824865 w 2813685"/>
              <a:gd name="connsiteY3" fmla="*/ 763905 h 1792605"/>
              <a:gd name="connsiteX4" fmla="*/ 901065 w 2813685"/>
              <a:gd name="connsiteY4" fmla="*/ 763905 h 1792605"/>
              <a:gd name="connsiteX5" fmla="*/ 901065 w 2813685"/>
              <a:gd name="connsiteY5" fmla="*/ 459105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84045 w 2813685"/>
              <a:gd name="connsiteY12" fmla="*/ 603885 h 1792605"/>
              <a:gd name="connsiteX13" fmla="*/ 2478405 w 2813685"/>
              <a:gd name="connsiteY13" fmla="*/ 885825 h 1792605"/>
              <a:gd name="connsiteX14" fmla="*/ 2447925 w 2813685"/>
              <a:gd name="connsiteY14" fmla="*/ 923925 h 1792605"/>
              <a:gd name="connsiteX15" fmla="*/ 2813685 w 2813685"/>
              <a:gd name="connsiteY15" fmla="*/ 1106805 h 1792605"/>
              <a:gd name="connsiteX16" fmla="*/ 2684145 w 2813685"/>
              <a:gd name="connsiteY16" fmla="*/ 1373505 h 1792605"/>
              <a:gd name="connsiteX17" fmla="*/ 2486025 w 2813685"/>
              <a:gd name="connsiteY17" fmla="*/ 1792605 h 1792605"/>
              <a:gd name="connsiteX18" fmla="*/ 1960245 w 2813685"/>
              <a:gd name="connsiteY18" fmla="*/ 1617345 h 1792605"/>
              <a:gd name="connsiteX19" fmla="*/ 748665 w 2813685"/>
              <a:gd name="connsiteY19" fmla="*/ 1640205 h 1792605"/>
              <a:gd name="connsiteX20" fmla="*/ 344805 w 2813685"/>
              <a:gd name="connsiteY20" fmla="*/ 1061085 h 1792605"/>
              <a:gd name="connsiteX21" fmla="*/ 260985 w 2813685"/>
              <a:gd name="connsiteY21" fmla="*/ 687705 h 1792605"/>
              <a:gd name="connsiteX22" fmla="*/ 0 w 2813685"/>
              <a:gd name="connsiteY22" fmla="*/ 466725 h 1792605"/>
              <a:gd name="connsiteX23" fmla="*/ 3175 w 2813685"/>
              <a:gd name="connsiteY23" fmla="*/ 635 h 1792605"/>
              <a:gd name="connsiteX24" fmla="*/ 347980 w 2813685"/>
              <a:gd name="connsiteY24" fmla="*/ 0 h 1792605"/>
              <a:gd name="connsiteX0" fmla="*/ 347980 w 2813685"/>
              <a:gd name="connsiteY0" fmla="*/ 0 h 1792605"/>
              <a:gd name="connsiteX1" fmla="*/ 481965 w 2813685"/>
              <a:gd name="connsiteY1" fmla="*/ 291465 h 1792605"/>
              <a:gd name="connsiteX2" fmla="*/ 832485 w 2813685"/>
              <a:gd name="connsiteY2" fmla="*/ 238125 h 1792605"/>
              <a:gd name="connsiteX3" fmla="*/ 824865 w 2813685"/>
              <a:gd name="connsiteY3" fmla="*/ 763905 h 1792605"/>
              <a:gd name="connsiteX4" fmla="*/ 901065 w 2813685"/>
              <a:gd name="connsiteY4" fmla="*/ 763905 h 1792605"/>
              <a:gd name="connsiteX5" fmla="*/ 901065 w 2813685"/>
              <a:gd name="connsiteY5" fmla="*/ 459105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84045 w 2813685"/>
              <a:gd name="connsiteY12" fmla="*/ 603885 h 1792605"/>
              <a:gd name="connsiteX13" fmla="*/ 2478405 w 2813685"/>
              <a:gd name="connsiteY13" fmla="*/ 885825 h 1792605"/>
              <a:gd name="connsiteX14" fmla="*/ 2447925 w 2813685"/>
              <a:gd name="connsiteY14" fmla="*/ 923925 h 1792605"/>
              <a:gd name="connsiteX15" fmla="*/ 2813685 w 2813685"/>
              <a:gd name="connsiteY15" fmla="*/ 1106805 h 1792605"/>
              <a:gd name="connsiteX16" fmla="*/ 2684145 w 2813685"/>
              <a:gd name="connsiteY16" fmla="*/ 1373505 h 1792605"/>
              <a:gd name="connsiteX17" fmla="*/ 2486025 w 2813685"/>
              <a:gd name="connsiteY17" fmla="*/ 1792605 h 1792605"/>
              <a:gd name="connsiteX18" fmla="*/ 1960245 w 2813685"/>
              <a:gd name="connsiteY18" fmla="*/ 1617345 h 1792605"/>
              <a:gd name="connsiteX19" fmla="*/ 748665 w 2813685"/>
              <a:gd name="connsiteY19" fmla="*/ 1640205 h 1792605"/>
              <a:gd name="connsiteX20" fmla="*/ 344805 w 2813685"/>
              <a:gd name="connsiteY20" fmla="*/ 1061085 h 1792605"/>
              <a:gd name="connsiteX21" fmla="*/ 290196 w 2813685"/>
              <a:gd name="connsiteY21" fmla="*/ 830581 h 1792605"/>
              <a:gd name="connsiteX22" fmla="*/ 260985 w 2813685"/>
              <a:gd name="connsiteY22" fmla="*/ 687705 h 1792605"/>
              <a:gd name="connsiteX23" fmla="*/ 0 w 2813685"/>
              <a:gd name="connsiteY23" fmla="*/ 466725 h 1792605"/>
              <a:gd name="connsiteX24" fmla="*/ 3175 w 2813685"/>
              <a:gd name="connsiteY24" fmla="*/ 635 h 1792605"/>
              <a:gd name="connsiteX25" fmla="*/ 347980 w 2813685"/>
              <a:gd name="connsiteY25" fmla="*/ 0 h 1792605"/>
              <a:gd name="connsiteX0" fmla="*/ 347980 w 2813685"/>
              <a:gd name="connsiteY0" fmla="*/ 0 h 1792605"/>
              <a:gd name="connsiteX1" fmla="*/ 481965 w 2813685"/>
              <a:gd name="connsiteY1" fmla="*/ 291465 h 1792605"/>
              <a:gd name="connsiteX2" fmla="*/ 832485 w 2813685"/>
              <a:gd name="connsiteY2" fmla="*/ 238125 h 1792605"/>
              <a:gd name="connsiteX3" fmla="*/ 824865 w 2813685"/>
              <a:gd name="connsiteY3" fmla="*/ 763905 h 1792605"/>
              <a:gd name="connsiteX4" fmla="*/ 901065 w 2813685"/>
              <a:gd name="connsiteY4" fmla="*/ 763905 h 1792605"/>
              <a:gd name="connsiteX5" fmla="*/ 901065 w 2813685"/>
              <a:gd name="connsiteY5" fmla="*/ 459105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84045 w 2813685"/>
              <a:gd name="connsiteY12" fmla="*/ 603885 h 1792605"/>
              <a:gd name="connsiteX13" fmla="*/ 2478405 w 2813685"/>
              <a:gd name="connsiteY13" fmla="*/ 885825 h 1792605"/>
              <a:gd name="connsiteX14" fmla="*/ 2447925 w 2813685"/>
              <a:gd name="connsiteY14" fmla="*/ 923925 h 1792605"/>
              <a:gd name="connsiteX15" fmla="*/ 2813685 w 2813685"/>
              <a:gd name="connsiteY15" fmla="*/ 1106805 h 1792605"/>
              <a:gd name="connsiteX16" fmla="*/ 2684145 w 2813685"/>
              <a:gd name="connsiteY16" fmla="*/ 1373505 h 1792605"/>
              <a:gd name="connsiteX17" fmla="*/ 2486025 w 2813685"/>
              <a:gd name="connsiteY17" fmla="*/ 1792605 h 1792605"/>
              <a:gd name="connsiteX18" fmla="*/ 1960245 w 2813685"/>
              <a:gd name="connsiteY18" fmla="*/ 1617345 h 1792605"/>
              <a:gd name="connsiteX19" fmla="*/ 748665 w 2813685"/>
              <a:gd name="connsiteY19" fmla="*/ 1640205 h 1792605"/>
              <a:gd name="connsiteX20" fmla="*/ 344805 w 2813685"/>
              <a:gd name="connsiteY20" fmla="*/ 1061085 h 1792605"/>
              <a:gd name="connsiteX21" fmla="*/ 277496 w 2813685"/>
              <a:gd name="connsiteY21" fmla="*/ 840106 h 1792605"/>
              <a:gd name="connsiteX22" fmla="*/ 260985 w 2813685"/>
              <a:gd name="connsiteY22" fmla="*/ 687705 h 1792605"/>
              <a:gd name="connsiteX23" fmla="*/ 0 w 2813685"/>
              <a:gd name="connsiteY23" fmla="*/ 466725 h 1792605"/>
              <a:gd name="connsiteX24" fmla="*/ 3175 w 2813685"/>
              <a:gd name="connsiteY24" fmla="*/ 635 h 1792605"/>
              <a:gd name="connsiteX25" fmla="*/ 347980 w 2813685"/>
              <a:gd name="connsiteY25" fmla="*/ 0 h 1792605"/>
              <a:gd name="connsiteX0" fmla="*/ 347980 w 2813685"/>
              <a:gd name="connsiteY0" fmla="*/ 0 h 1792605"/>
              <a:gd name="connsiteX1" fmla="*/ 481965 w 2813685"/>
              <a:gd name="connsiteY1" fmla="*/ 291465 h 1792605"/>
              <a:gd name="connsiteX2" fmla="*/ 832485 w 2813685"/>
              <a:gd name="connsiteY2" fmla="*/ 238125 h 1792605"/>
              <a:gd name="connsiteX3" fmla="*/ 837565 w 2813685"/>
              <a:gd name="connsiteY3" fmla="*/ 763905 h 1792605"/>
              <a:gd name="connsiteX4" fmla="*/ 901065 w 2813685"/>
              <a:gd name="connsiteY4" fmla="*/ 763905 h 1792605"/>
              <a:gd name="connsiteX5" fmla="*/ 901065 w 2813685"/>
              <a:gd name="connsiteY5" fmla="*/ 459105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84045 w 2813685"/>
              <a:gd name="connsiteY12" fmla="*/ 603885 h 1792605"/>
              <a:gd name="connsiteX13" fmla="*/ 2478405 w 2813685"/>
              <a:gd name="connsiteY13" fmla="*/ 885825 h 1792605"/>
              <a:gd name="connsiteX14" fmla="*/ 2447925 w 2813685"/>
              <a:gd name="connsiteY14" fmla="*/ 923925 h 1792605"/>
              <a:gd name="connsiteX15" fmla="*/ 2813685 w 2813685"/>
              <a:gd name="connsiteY15" fmla="*/ 1106805 h 1792605"/>
              <a:gd name="connsiteX16" fmla="*/ 2684145 w 2813685"/>
              <a:gd name="connsiteY16" fmla="*/ 1373505 h 1792605"/>
              <a:gd name="connsiteX17" fmla="*/ 2486025 w 2813685"/>
              <a:gd name="connsiteY17" fmla="*/ 1792605 h 1792605"/>
              <a:gd name="connsiteX18" fmla="*/ 1960245 w 2813685"/>
              <a:gd name="connsiteY18" fmla="*/ 1617345 h 1792605"/>
              <a:gd name="connsiteX19" fmla="*/ 748665 w 2813685"/>
              <a:gd name="connsiteY19" fmla="*/ 1640205 h 1792605"/>
              <a:gd name="connsiteX20" fmla="*/ 344805 w 2813685"/>
              <a:gd name="connsiteY20" fmla="*/ 1061085 h 1792605"/>
              <a:gd name="connsiteX21" fmla="*/ 277496 w 2813685"/>
              <a:gd name="connsiteY21" fmla="*/ 840106 h 1792605"/>
              <a:gd name="connsiteX22" fmla="*/ 260985 w 2813685"/>
              <a:gd name="connsiteY22" fmla="*/ 687705 h 1792605"/>
              <a:gd name="connsiteX23" fmla="*/ 0 w 2813685"/>
              <a:gd name="connsiteY23" fmla="*/ 466725 h 1792605"/>
              <a:gd name="connsiteX24" fmla="*/ 3175 w 2813685"/>
              <a:gd name="connsiteY24" fmla="*/ 635 h 1792605"/>
              <a:gd name="connsiteX25" fmla="*/ 347980 w 2813685"/>
              <a:gd name="connsiteY25" fmla="*/ 0 h 1792605"/>
              <a:gd name="connsiteX0" fmla="*/ 347980 w 2813685"/>
              <a:gd name="connsiteY0" fmla="*/ 0 h 1792605"/>
              <a:gd name="connsiteX1" fmla="*/ 481965 w 2813685"/>
              <a:gd name="connsiteY1" fmla="*/ 291465 h 1792605"/>
              <a:gd name="connsiteX2" fmla="*/ 832485 w 2813685"/>
              <a:gd name="connsiteY2" fmla="*/ 238125 h 1792605"/>
              <a:gd name="connsiteX3" fmla="*/ 837565 w 2813685"/>
              <a:gd name="connsiteY3" fmla="*/ 763905 h 1792605"/>
              <a:gd name="connsiteX4" fmla="*/ 901065 w 2813685"/>
              <a:gd name="connsiteY4" fmla="*/ 763905 h 1792605"/>
              <a:gd name="connsiteX5" fmla="*/ 891540 w 2813685"/>
              <a:gd name="connsiteY5" fmla="*/ 455930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84045 w 2813685"/>
              <a:gd name="connsiteY12" fmla="*/ 603885 h 1792605"/>
              <a:gd name="connsiteX13" fmla="*/ 2478405 w 2813685"/>
              <a:gd name="connsiteY13" fmla="*/ 885825 h 1792605"/>
              <a:gd name="connsiteX14" fmla="*/ 2447925 w 2813685"/>
              <a:gd name="connsiteY14" fmla="*/ 923925 h 1792605"/>
              <a:gd name="connsiteX15" fmla="*/ 2813685 w 2813685"/>
              <a:gd name="connsiteY15" fmla="*/ 1106805 h 1792605"/>
              <a:gd name="connsiteX16" fmla="*/ 2684145 w 2813685"/>
              <a:gd name="connsiteY16" fmla="*/ 1373505 h 1792605"/>
              <a:gd name="connsiteX17" fmla="*/ 2486025 w 2813685"/>
              <a:gd name="connsiteY17" fmla="*/ 1792605 h 1792605"/>
              <a:gd name="connsiteX18" fmla="*/ 1960245 w 2813685"/>
              <a:gd name="connsiteY18" fmla="*/ 1617345 h 1792605"/>
              <a:gd name="connsiteX19" fmla="*/ 748665 w 2813685"/>
              <a:gd name="connsiteY19" fmla="*/ 1640205 h 1792605"/>
              <a:gd name="connsiteX20" fmla="*/ 344805 w 2813685"/>
              <a:gd name="connsiteY20" fmla="*/ 1061085 h 1792605"/>
              <a:gd name="connsiteX21" fmla="*/ 277496 w 2813685"/>
              <a:gd name="connsiteY21" fmla="*/ 840106 h 1792605"/>
              <a:gd name="connsiteX22" fmla="*/ 260985 w 2813685"/>
              <a:gd name="connsiteY22" fmla="*/ 687705 h 1792605"/>
              <a:gd name="connsiteX23" fmla="*/ 0 w 2813685"/>
              <a:gd name="connsiteY23" fmla="*/ 466725 h 1792605"/>
              <a:gd name="connsiteX24" fmla="*/ 3175 w 2813685"/>
              <a:gd name="connsiteY24" fmla="*/ 635 h 1792605"/>
              <a:gd name="connsiteX25" fmla="*/ 347980 w 2813685"/>
              <a:gd name="connsiteY25" fmla="*/ 0 h 1792605"/>
              <a:gd name="connsiteX0" fmla="*/ 347980 w 2813685"/>
              <a:gd name="connsiteY0" fmla="*/ 0 h 1792605"/>
              <a:gd name="connsiteX1" fmla="*/ 481965 w 2813685"/>
              <a:gd name="connsiteY1" fmla="*/ 291465 h 1792605"/>
              <a:gd name="connsiteX2" fmla="*/ 832485 w 2813685"/>
              <a:gd name="connsiteY2" fmla="*/ 238125 h 1792605"/>
              <a:gd name="connsiteX3" fmla="*/ 837565 w 2813685"/>
              <a:gd name="connsiteY3" fmla="*/ 763905 h 1792605"/>
              <a:gd name="connsiteX4" fmla="*/ 891540 w 2813685"/>
              <a:gd name="connsiteY4" fmla="*/ 763905 h 1792605"/>
              <a:gd name="connsiteX5" fmla="*/ 891540 w 2813685"/>
              <a:gd name="connsiteY5" fmla="*/ 455930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84045 w 2813685"/>
              <a:gd name="connsiteY12" fmla="*/ 603885 h 1792605"/>
              <a:gd name="connsiteX13" fmla="*/ 2478405 w 2813685"/>
              <a:gd name="connsiteY13" fmla="*/ 885825 h 1792605"/>
              <a:gd name="connsiteX14" fmla="*/ 2447925 w 2813685"/>
              <a:gd name="connsiteY14" fmla="*/ 923925 h 1792605"/>
              <a:gd name="connsiteX15" fmla="*/ 2813685 w 2813685"/>
              <a:gd name="connsiteY15" fmla="*/ 1106805 h 1792605"/>
              <a:gd name="connsiteX16" fmla="*/ 2684145 w 2813685"/>
              <a:gd name="connsiteY16" fmla="*/ 1373505 h 1792605"/>
              <a:gd name="connsiteX17" fmla="*/ 2486025 w 2813685"/>
              <a:gd name="connsiteY17" fmla="*/ 1792605 h 1792605"/>
              <a:gd name="connsiteX18" fmla="*/ 1960245 w 2813685"/>
              <a:gd name="connsiteY18" fmla="*/ 1617345 h 1792605"/>
              <a:gd name="connsiteX19" fmla="*/ 748665 w 2813685"/>
              <a:gd name="connsiteY19" fmla="*/ 1640205 h 1792605"/>
              <a:gd name="connsiteX20" fmla="*/ 344805 w 2813685"/>
              <a:gd name="connsiteY20" fmla="*/ 1061085 h 1792605"/>
              <a:gd name="connsiteX21" fmla="*/ 277496 w 2813685"/>
              <a:gd name="connsiteY21" fmla="*/ 840106 h 1792605"/>
              <a:gd name="connsiteX22" fmla="*/ 260985 w 2813685"/>
              <a:gd name="connsiteY22" fmla="*/ 687705 h 1792605"/>
              <a:gd name="connsiteX23" fmla="*/ 0 w 2813685"/>
              <a:gd name="connsiteY23" fmla="*/ 466725 h 1792605"/>
              <a:gd name="connsiteX24" fmla="*/ 3175 w 2813685"/>
              <a:gd name="connsiteY24" fmla="*/ 635 h 1792605"/>
              <a:gd name="connsiteX25" fmla="*/ 347980 w 2813685"/>
              <a:gd name="connsiteY25" fmla="*/ 0 h 1792605"/>
              <a:gd name="connsiteX0" fmla="*/ 347980 w 2813685"/>
              <a:gd name="connsiteY0" fmla="*/ 0 h 1792605"/>
              <a:gd name="connsiteX1" fmla="*/ 481965 w 2813685"/>
              <a:gd name="connsiteY1" fmla="*/ 291465 h 1792605"/>
              <a:gd name="connsiteX2" fmla="*/ 832485 w 2813685"/>
              <a:gd name="connsiteY2" fmla="*/ 238125 h 1792605"/>
              <a:gd name="connsiteX3" fmla="*/ 837565 w 2813685"/>
              <a:gd name="connsiteY3" fmla="*/ 763905 h 1792605"/>
              <a:gd name="connsiteX4" fmla="*/ 891540 w 2813685"/>
              <a:gd name="connsiteY4" fmla="*/ 763905 h 1792605"/>
              <a:gd name="connsiteX5" fmla="*/ 891540 w 2813685"/>
              <a:gd name="connsiteY5" fmla="*/ 455930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49121 w 2813685"/>
              <a:gd name="connsiteY12" fmla="*/ 636906 h 1792605"/>
              <a:gd name="connsiteX13" fmla="*/ 1884045 w 2813685"/>
              <a:gd name="connsiteY13" fmla="*/ 603885 h 1792605"/>
              <a:gd name="connsiteX14" fmla="*/ 2478405 w 2813685"/>
              <a:gd name="connsiteY14" fmla="*/ 885825 h 1792605"/>
              <a:gd name="connsiteX15" fmla="*/ 2447925 w 2813685"/>
              <a:gd name="connsiteY15" fmla="*/ 923925 h 1792605"/>
              <a:gd name="connsiteX16" fmla="*/ 2813685 w 2813685"/>
              <a:gd name="connsiteY16" fmla="*/ 1106805 h 1792605"/>
              <a:gd name="connsiteX17" fmla="*/ 2684145 w 2813685"/>
              <a:gd name="connsiteY17" fmla="*/ 1373505 h 1792605"/>
              <a:gd name="connsiteX18" fmla="*/ 2486025 w 2813685"/>
              <a:gd name="connsiteY18" fmla="*/ 1792605 h 1792605"/>
              <a:gd name="connsiteX19" fmla="*/ 1960245 w 2813685"/>
              <a:gd name="connsiteY19" fmla="*/ 1617345 h 1792605"/>
              <a:gd name="connsiteX20" fmla="*/ 748665 w 2813685"/>
              <a:gd name="connsiteY20" fmla="*/ 1640205 h 1792605"/>
              <a:gd name="connsiteX21" fmla="*/ 344805 w 2813685"/>
              <a:gd name="connsiteY21" fmla="*/ 1061085 h 1792605"/>
              <a:gd name="connsiteX22" fmla="*/ 277496 w 2813685"/>
              <a:gd name="connsiteY22" fmla="*/ 840106 h 1792605"/>
              <a:gd name="connsiteX23" fmla="*/ 260985 w 2813685"/>
              <a:gd name="connsiteY23" fmla="*/ 687705 h 1792605"/>
              <a:gd name="connsiteX24" fmla="*/ 0 w 2813685"/>
              <a:gd name="connsiteY24" fmla="*/ 466725 h 1792605"/>
              <a:gd name="connsiteX25" fmla="*/ 3175 w 2813685"/>
              <a:gd name="connsiteY25" fmla="*/ 635 h 1792605"/>
              <a:gd name="connsiteX26" fmla="*/ 347980 w 2813685"/>
              <a:gd name="connsiteY26" fmla="*/ 0 h 1792605"/>
              <a:gd name="connsiteX0" fmla="*/ 347980 w 2813685"/>
              <a:gd name="connsiteY0" fmla="*/ 0 h 1792605"/>
              <a:gd name="connsiteX1" fmla="*/ 481965 w 2813685"/>
              <a:gd name="connsiteY1" fmla="*/ 291465 h 1792605"/>
              <a:gd name="connsiteX2" fmla="*/ 832485 w 2813685"/>
              <a:gd name="connsiteY2" fmla="*/ 238125 h 1792605"/>
              <a:gd name="connsiteX3" fmla="*/ 837565 w 2813685"/>
              <a:gd name="connsiteY3" fmla="*/ 763905 h 1792605"/>
              <a:gd name="connsiteX4" fmla="*/ 891540 w 2813685"/>
              <a:gd name="connsiteY4" fmla="*/ 763905 h 1792605"/>
              <a:gd name="connsiteX5" fmla="*/ 891540 w 2813685"/>
              <a:gd name="connsiteY5" fmla="*/ 455930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49121 w 2813685"/>
              <a:gd name="connsiteY12" fmla="*/ 636906 h 1792605"/>
              <a:gd name="connsiteX13" fmla="*/ 1728470 w 2813685"/>
              <a:gd name="connsiteY13" fmla="*/ 505460 h 1792605"/>
              <a:gd name="connsiteX14" fmla="*/ 2478405 w 2813685"/>
              <a:gd name="connsiteY14" fmla="*/ 885825 h 1792605"/>
              <a:gd name="connsiteX15" fmla="*/ 2447925 w 2813685"/>
              <a:gd name="connsiteY15" fmla="*/ 923925 h 1792605"/>
              <a:gd name="connsiteX16" fmla="*/ 2813685 w 2813685"/>
              <a:gd name="connsiteY16" fmla="*/ 1106805 h 1792605"/>
              <a:gd name="connsiteX17" fmla="*/ 2684145 w 2813685"/>
              <a:gd name="connsiteY17" fmla="*/ 1373505 h 1792605"/>
              <a:gd name="connsiteX18" fmla="*/ 2486025 w 2813685"/>
              <a:gd name="connsiteY18" fmla="*/ 1792605 h 1792605"/>
              <a:gd name="connsiteX19" fmla="*/ 1960245 w 2813685"/>
              <a:gd name="connsiteY19" fmla="*/ 1617345 h 1792605"/>
              <a:gd name="connsiteX20" fmla="*/ 748665 w 2813685"/>
              <a:gd name="connsiteY20" fmla="*/ 1640205 h 1792605"/>
              <a:gd name="connsiteX21" fmla="*/ 344805 w 2813685"/>
              <a:gd name="connsiteY21" fmla="*/ 1061085 h 1792605"/>
              <a:gd name="connsiteX22" fmla="*/ 277496 w 2813685"/>
              <a:gd name="connsiteY22" fmla="*/ 840106 h 1792605"/>
              <a:gd name="connsiteX23" fmla="*/ 260985 w 2813685"/>
              <a:gd name="connsiteY23" fmla="*/ 687705 h 1792605"/>
              <a:gd name="connsiteX24" fmla="*/ 0 w 2813685"/>
              <a:gd name="connsiteY24" fmla="*/ 466725 h 1792605"/>
              <a:gd name="connsiteX25" fmla="*/ 3175 w 2813685"/>
              <a:gd name="connsiteY25" fmla="*/ 635 h 1792605"/>
              <a:gd name="connsiteX26" fmla="*/ 347980 w 2813685"/>
              <a:gd name="connsiteY26" fmla="*/ 0 h 1792605"/>
              <a:gd name="connsiteX0" fmla="*/ 347980 w 2813685"/>
              <a:gd name="connsiteY0" fmla="*/ 0 h 1792605"/>
              <a:gd name="connsiteX1" fmla="*/ 481965 w 2813685"/>
              <a:gd name="connsiteY1" fmla="*/ 291465 h 1792605"/>
              <a:gd name="connsiteX2" fmla="*/ 832485 w 2813685"/>
              <a:gd name="connsiteY2" fmla="*/ 238125 h 1792605"/>
              <a:gd name="connsiteX3" fmla="*/ 837565 w 2813685"/>
              <a:gd name="connsiteY3" fmla="*/ 763905 h 1792605"/>
              <a:gd name="connsiteX4" fmla="*/ 891540 w 2813685"/>
              <a:gd name="connsiteY4" fmla="*/ 763905 h 1792605"/>
              <a:gd name="connsiteX5" fmla="*/ 891540 w 2813685"/>
              <a:gd name="connsiteY5" fmla="*/ 455930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49121 w 2813685"/>
              <a:gd name="connsiteY12" fmla="*/ 636906 h 1792605"/>
              <a:gd name="connsiteX13" fmla="*/ 1795146 w 2813685"/>
              <a:gd name="connsiteY13" fmla="*/ 576581 h 1792605"/>
              <a:gd name="connsiteX14" fmla="*/ 1728470 w 2813685"/>
              <a:gd name="connsiteY14" fmla="*/ 505460 h 1792605"/>
              <a:gd name="connsiteX15" fmla="*/ 2478405 w 2813685"/>
              <a:gd name="connsiteY15" fmla="*/ 885825 h 1792605"/>
              <a:gd name="connsiteX16" fmla="*/ 2447925 w 2813685"/>
              <a:gd name="connsiteY16" fmla="*/ 923925 h 1792605"/>
              <a:gd name="connsiteX17" fmla="*/ 2813685 w 2813685"/>
              <a:gd name="connsiteY17" fmla="*/ 1106805 h 1792605"/>
              <a:gd name="connsiteX18" fmla="*/ 2684145 w 2813685"/>
              <a:gd name="connsiteY18" fmla="*/ 1373505 h 1792605"/>
              <a:gd name="connsiteX19" fmla="*/ 2486025 w 2813685"/>
              <a:gd name="connsiteY19" fmla="*/ 1792605 h 1792605"/>
              <a:gd name="connsiteX20" fmla="*/ 1960245 w 2813685"/>
              <a:gd name="connsiteY20" fmla="*/ 1617345 h 1792605"/>
              <a:gd name="connsiteX21" fmla="*/ 748665 w 2813685"/>
              <a:gd name="connsiteY21" fmla="*/ 1640205 h 1792605"/>
              <a:gd name="connsiteX22" fmla="*/ 344805 w 2813685"/>
              <a:gd name="connsiteY22" fmla="*/ 1061085 h 1792605"/>
              <a:gd name="connsiteX23" fmla="*/ 277496 w 2813685"/>
              <a:gd name="connsiteY23" fmla="*/ 840106 h 1792605"/>
              <a:gd name="connsiteX24" fmla="*/ 260985 w 2813685"/>
              <a:gd name="connsiteY24" fmla="*/ 687705 h 1792605"/>
              <a:gd name="connsiteX25" fmla="*/ 0 w 2813685"/>
              <a:gd name="connsiteY25" fmla="*/ 466725 h 1792605"/>
              <a:gd name="connsiteX26" fmla="*/ 3175 w 2813685"/>
              <a:gd name="connsiteY26" fmla="*/ 635 h 1792605"/>
              <a:gd name="connsiteX27" fmla="*/ 347980 w 2813685"/>
              <a:gd name="connsiteY27" fmla="*/ 0 h 1792605"/>
              <a:gd name="connsiteX0" fmla="*/ 347980 w 2813685"/>
              <a:gd name="connsiteY0" fmla="*/ 0 h 1792605"/>
              <a:gd name="connsiteX1" fmla="*/ 481965 w 2813685"/>
              <a:gd name="connsiteY1" fmla="*/ 291465 h 1792605"/>
              <a:gd name="connsiteX2" fmla="*/ 832485 w 2813685"/>
              <a:gd name="connsiteY2" fmla="*/ 238125 h 1792605"/>
              <a:gd name="connsiteX3" fmla="*/ 837565 w 2813685"/>
              <a:gd name="connsiteY3" fmla="*/ 763905 h 1792605"/>
              <a:gd name="connsiteX4" fmla="*/ 891540 w 2813685"/>
              <a:gd name="connsiteY4" fmla="*/ 763905 h 1792605"/>
              <a:gd name="connsiteX5" fmla="*/ 891540 w 2813685"/>
              <a:gd name="connsiteY5" fmla="*/ 455930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49121 w 2813685"/>
              <a:gd name="connsiteY12" fmla="*/ 636906 h 1792605"/>
              <a:gd name="connsiteX13" fmla="*/ 1690371 w 2813685"/>
              <a:gd name="connsiteY13" fmla="*/ 579756 h 1792605"/>
              <a:gd name="connsiteX14" fmla="*/ 1728470 w 2813685"/>
              <a:gd name="connsiteY14" fmla="*/ 505460 h 1792605"/>
              <a:gd name="connsiteX15" fmla="*/ 2478405 w 2813685"/>
              <a:gd name="connsiteY15" fmla="*/ 885825 h 1792605"/>
              <a:gd name="connsiteX16" fmla="*/ 2447925 w 2813685"/>
              <a:gd name="connsiteY16" fmla="*/ 923925 h 1792605"/>
              <a:gd name="connsiteX17" fmla="*/ 2813685 w 2813685"/>
              <a:gd name="connsiteY17" fmla="*/ 1106805 h 1792605"/>
              <a:gd name="connsiteX18" fmla="*/ 2684145 w 2813685"/>
              <a:gd name="connsiteY18" fmla="*/ 1373505 h 1792605"/>
              <a:gd name="connsiteX19" fmla="*/ 2486025 w 2813685"/>
              <a:gd name="connsiteY19" fmla="*/ 1792605 h 1792605"/>
              <a:gd name="connsiteX20" fmla="*/ 1960245 w 2813685"/>
              <a:gd name="connsiteY20" fmla="*/ 1617345 h 1792605"/>
              <a:gd name="connsiteX21" fmla="*/ 748665 w 2813685"/>
              <a:gd name="connsiteY21" fmla="*/ 1640205 h 1792605"/>
              <a:gd name="connsiteX22" fmla="*/ 344805 w 2813685"/>
              <a:gd name="connsiteY22" fmla="*/ 1061085 h 1792605"/>
              <a:gd name="connsiteX23" fmla="*/ 277496 w 2813685"/>
              <a:gd name="connsiteY23" fmla="*/ 840106 h 1792605"/>
              <a:gd name="connsiteX24" fmla="*/ 260985 w 2813685"/>
              <a:gd name="connsiteY24" fmla="*/ 687705 h 1792605"/>
              <a:gd name="connsiteX25" fmla="*/ 0 w 2813685"/>
              <a:gd name="connsiteY25" fmla="*/ 466725 h 1792605"/>
              <a:gd name="connsiteX26" fmla="*/ 3175 w 2813685"/>
              <a:gd name="connsiteY26" fmla="*/ 635 h 1792605"/>
              <a:gd name="connsiteX27" fmla="*/ 347980 w 2813685"/>
              <a:gd name="connsiteY27" fmla="*/ 0 h 1792605"/>
              <a:gd name="connsiteX0" fmla="*/ 347980 w 2813685"/>
              <a:gd name="connsiteY0" fmla="*/ 0 h 1792605"/>
              <a:gd name="connsiteX1" fmla="*/ 481965 w 2813685"/>
              <a:gd name="connsiteY1" fmla="*/ 291465 h 1792605"/>
              <a:gd name="connsiteX2" fmla="*/ 832485 w 2813685"/>
              <a:gd name="connsiteY2" fmla="*/ 238125 h 1792605"/>
              <a:gd name="connsiteX3" fmla="*/ 837565 w 2813685"/>
              <a:gd name="connsiteY3" fmla="*/ 763905 h 1792605"/>
              <a:gd name="connsiteX4" fmla="*/ 891540 w 2813685"/>
              <a:gd name="connsiteY4" fmla="*/ 763905 h 1792605"/>
              <a:gd name="connsiteX5" fmla="*/ 891540 w 2813685"/>
              <a:gd name="connsiteY5" fmla="*/ 455930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49121 w 2813685"/>
              <a:gd name="connsiteY12" fmla="*/ 636906 h 1792605"/>
              <a:gd name="connsiteX13" fmla="*/ 1690371 w 2813685"/>
              <a:gd name="connsiteY13" fmla="*/ 579756 h 1792605"/>
              <a:gd name="connsiteX14" fmla="*/ 1728470 w 2813685"/>
              <a:gd name="connsiteY14" fmla="*/ 505460 h 1792605"/>
              <a:gd name="connsiteX15" fmla="*/ 2478405 w 2813685"/>
              <a:gd name="connsiteY15" fmla="*/ 885825 h 1792605"/>
              <a:gd name="connsiteX16" fmla="*/ 2470150 w 2813685"/>
              <a:gd name="connsiteY16" fmla="*/ 936625 h 1792605"/>
              <a:gd name="connsiteX17" fmla="*/ 2813685 w 2813685"/>
              <a:gd name="connsiteY17" fmla="*/ 1106805 h 1792605"/>
              <a:gd name="connsiteX18" fmla="*/ 2684145 w 2813685"/>
              <a:gd name="connsiteY18" fmla="*/ 1373505 h 1792605"/>
              <a:gd name="connsiteX19" fmla="*/ 2486025 w 2813685"/>
              <a:gd name="connsiteY19" fmla="*/ 1792605 h 1792605"/>
              <a:gd name="connsiteX20" fmla="*/ 1960245 w 2813685"/>
              <a:gd name="connsiteY20" fmla="*/ 1617345 h 1792605"/>
              <a:gd name="connsiteX21" fmla="*/ 748665 w 2813685"/>
              <a:gd name="connsiteY21" fmla="*/ 1640205 h 1792605"/>
              <a:gd name="connsiteX22" fmla="*/ 344805 w 2813685"/>
              <a:gd name="connsiteY22" fmla="*/ 1061085 h 1792605"/>
              <a:gd name="connsiteX23" fmla="*/ 277496 w 2813685"/>
              <a:gd name="connsiteY23" fmla="*/ 840106 h 1792605"/>
              <a:gd name="connsiteX24" fmla="*/ 260985 w 2813685"/>
              <a:gd name="connsiteY24" fmla="*/ 687705 h 1792605"/>
              <a:gd name="connsiteX25" fmla="*/ 0 w 2813685"/>
              <a:gd name="connsiteY25" fmla="*/ 466725 h 1792605"/>
              <a:gd name="connsiteX26" fmla="*/ 3175 w 2813685"/>
              <a:gd name="connsiteY26" fmla="*/ 635 h 1792605"/>
              <a:gd name="connsiteX27" fmla="*/ 347980 w 2813685"/>
              <a:gd name="connsiteY27" fmla="*/ 0 h 1792605"/>
              <a:gd name="connsiteX0" fmla="*/ 347980 w 2813685"/>
              <a:gd name="connsiteY0" fmla="*/ 0 h 1792605"/>
              <a:gd name="connsiteX1" fmla="*/ 481965 w 2813685"/>
              <a:gd name="connsiteY1" fmla="*/ 291465 h 1792605"/>
              <a:gd name="connsiteX2" fmla="*/ 832485 w 2813685"/>
              <a:gd name="connsiteY2" fmla="*/ 238125 h 1792605"/>
              <a:gd name="connsiteX3" fmla="*/ 837565 w 2813685"/>
              <a:gd name="connsiteY3" fmla="*/ 763905 h 1792605"/>
              <a:gd name="connsiteX4" fmla="*/ 891540 w 2813685"/>
              <a:gd name="connsiteY4" fmla="*/ 763905 h 1792605"/>
              <a:gd name="connsiteX5" fmla="*/ 891540 w 2813685"/>
              <a:gd name="connsiteY5" fmla="*/ 455930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49121 w 2813685"/>
              <a:gd name="connsiteY12" fmla="*/ 636906 h 1792605"/>
              <a:gd name="connsiteX13" fmla="*/ 1690371 w 2813685"/>
              <a:gd name="connsiteY13" fmla="*/ 579756 h 1792605"/>
              <a:gd name="connsiteX14" fmla="*/ 1728470 w 2813685"/>
              <a:gd name="connsiteY14" fmla="*/ 505460 h 1792605"/>
              <a:gd name="connsiteX15" fmla="*/ 2497455 w 2813685"/>
              <a:gd name="connsiteY15" fmla="*/ 885825 h 1792605"/>
              <a:gd name="connsiteX16" fmla="*/ 2470150 w 2813685"/>
              <a:gd name="connsiteY16" fmla="*/ 936625 h 1792605"/>
              <a:gd name="connsiteX17" fmla="*/ 2813685 w 2813685"/>
              <a:gd name="connsiteY17" fmla="*/ 1106805 h 1792605"/>
              <a:gd name="connsiteX18" fmla="*/ 2684145 w 2813685"/>
              <a:gd name="connsiteY18" fmla="*/ 1373505 h 1792605"/>
              <a:gd name="connsiteX19" fmla="*/ 2486025 w 2813685"/>
              <a:gd name="connsiteY19" fmla="*/ 1792605 h 1792605"/>
              <a:gd name="connsiteX20" fmla="*/ 1960245 w 2813685"/>
              <a:gd name="connsiteY20" fmla="*/ 1617345 h 1792605"/>
              <a:gd name="connsiteX21" fmla="*/ 748665 w 2813685"/>
              <a:gd name="connsiteY21" fmla="*/ 1640205 h 1792605"/>
              <a:gd name="connsiteX22" fmla="*/ 344805 w 2813685"/>
              <a:gd name="connsiteY22" fmla="*/ 1061085 h 1792605"/>
              <a:gd name="connsiteX23" fmla="*/ 277496 w 2813685"/>
              <a:gd name="connsiteY23" fmla="*/ 840106 h 1792605"/>
              <a:gd name="connsiteX24" fmla="*/ 260985 w 2813685"/>
              <a:gd name="connsiteY24" fmla="*/ 687705 h 1792605"/>
              <a:gd name="connsiteX25" fmla="*/ 0 w 2813685"/>
              <a:gd name="connsiteY25" fmla="*/ 466725 h 1792605"/>
              <a:gd name="connsiteX26" fmla="*/ 3175 w 2813685"/>
              <a:gd name="connsiteY26" fmla="*/ 635 h 1792605"/>
              <a:gd name="connsiteX27" fmla="*/ 347980 w 2813685"/>
              <a:gd name="connsiteY27" fmla="*/ 0 h 1792605"/>
              <a:gd name="connsiteX0" fmla="*/ 347980 w 2813685"/>
              <a:gd name="connsiteY0" fmla="*/ 0 h 1741805"/>
              <a:gd name="connsiteX1" fmla="*/ 481965 w 2813685"/>
              <a:gd name="connsiteY1" fmla="*/ 291465 h 1741805"/>
              <a:gd name="connsiteX2" fmla="*/ 832485 w 2813685"/>
              <a:gd name="connsiteY2" fmla="*/ 238125 h 1741805"/>
              <a:gd name="connsiteX3" fmla="*/ 837565 w 2813685"/>
              <a:gd name="connsiteY3" fmla="*/ 763905 h 1741805"/>
              <a:gd name="connsiteX4" fmla="*/ 891540 w 2813685"/>
              <a:gd name="connsiteY4" fmla="*/ 763905 h 1741805"/>
              <a:gd name="connsiteX5" fmla="*/ 891540 w 2813685"/>
              <a:gd name="connsiteY5" fmla="*/ 455930 h 1741805"/>
              <a:gd name="connsiteX6" fmla="*/ 1495425 w 2813685"/>
              <a:gd name="connsiteY6" fmla="*/ 512445 h 1741805"/>
              <a:gd name="connsiteX7" fmla="*/ 1525905 w 2813685"/>
              <a:gd name="connsiteY7" fmla="*/ 497205 h 1741805"/>
              <a:gd name="connsiteX8" fmla="*/ 1579245 w 2813685"/>
              <a:gd name="connsiteY8" fmla="*/ 535305 h 1741805"/>
              <a:gd name="connsiteX9" fmla="*/ 1609725 w 2813685"/>
              <a:gd name="connsiteY9" fmla="*/ 581025 h 1741805"/>
              <a:gd name="connsiteX10" fmla="*/ 1708785 w 2813685"/>
              <a:gd name="connsiteY10" fmla="*/ 619125 h 1741805"/>
              <a:gd name="connsiteX11" fmla="*/ 1830705 w 2813685"/>
              <a:gd name="connsiteY11" fmla="*/ 664845 h 1741805"/>
              <a:gd name="connsiteX12" fmla="*/ 1849121 w 2813685"/>
              <a:gd name="connsiteY12" fmla="*/ 636906 h 1741805"/>
              <a:gd name="connsiteX13" fmla="*/ 1690371 w 2813685"/>
              <a:gd name="connsiteY13" fmla="*/ 579756 h 1741805"/>
              <a:gd name="connsiteX14" fmla="*/ 1728470 w 2813685"/>
              <a:gd name="connsiteY14" fmla="*/ 505460 h 1741805"/>
              <a:gd name="connsiteX15" fmla="*/ 2497455 w 2813685"/>
              <a:gd name="connsiteY15" fmla="*/ 885825 h 1741805"/>
              <a:gd name="connsiteX16" fmla="*/ 2470150 w 2813685"/>
              <a:gd name="connsiteY16" fmla="*/ 936625 h 1741805"/>
              <a:gd name="connsiteX17" fmla="*/ 2813685 w 2813685"/>
              <a:gd name="connsiteY17" fmla="*/ 1106805 h 1741805"/>
              <a:gd name="connsiteX18" fmla="*/ 2684145 w 2813685"/>
              <a:gd name="connsiteY18" fmla="*/ 1373505 h 1741805"/>
              <a:gd name="connsiteX19" fmla="*/ 2514600 w 2813685"/>
              <a:gd name="connsiteY19" fmla="*/ 1741805 h 1741805"/>
              <a:gd name="connsiteX20" fmla="*/ 1960245 w 2813685"/>
              <a:gd name="connsiteY20" fmla="*/ 1617345 h 1741805"/>
              <a:gd name="connsiteX21" fmla="*/ 748665 w 2813685"/>
              <a:gd name="connsiteY21" fmla="*/ 1640205 h 1741805"/>
              <a:gd name="connsiteX22" fmla="*/ 344805 w 2813685"/>
              <a:gd name="connsiteY22" fmla="*/ 1061085 h 1741805"/>
              <a:gd name="connsiteX23" fmla="*/ 277496 w 2813685"/>
              <a:gd name="connsiteY23" fmla="*/ 840106 h 1741805"/>
              <a:gd name="connsiteX24" fmla="*/ 260985 w 2813685"/>
              <a:gd name="connsiteY24" fmla="*/ 687705 h 1741805"/>
              <a:gd name="connsiteX25" fmla="*/ 0 w 2813685"/>
              <a:gd name="connsiteY25" fmla="*/ 466725 h 1741805"/>
              <a:gd name="connsiteX26" fmla="*/ 3175 w 2813685"/>
              <a:gd name="connsiteY26" fmla="*/ 635 h 1741805"/>
              <a:gd name="connsiteX27" fmla="*/ 347980 w 2813685"/>
              <a:gd name="connsiteY27" fmla="*/ 0 h 1741805"/>
              <a:gd name="connsiteX0" fmla="*/ 347980 w 2813685"/>
              <a:gd name="connsiteY0" fmla="*/ 0 h 1741805"/>
              <a:gd name="connsiteX1" fmla="*/ 481965 w 2813685"/>
              <a:gd name="connsiteY1" fmla="*/ 291465 h 1741805"/>
              <a:gd name="connsiteX2" fmla="*/ 832485 w 2813685"/>
              <a:gd name="connsiteY2" fmla="*/ 238125 h 1741805"/>
              <a:gd name="connsiteX3" fmla="*/ 837565 w 2813685"/>
              <a:gd name="connsiteY3" fmla="*/ 763905 h 1741805"/>
              <a:gd name="connsiteX4" fmla="*/ 891540 w 2813685"/>
              <a:gd name="connsiteY4" fmla="*/ 763905 h 1741805"/>
              <a:gd name="connsiteX5" fmla="*/ 891540 w 2813685"/>
              <a:gd name="connsiteY5" fmla="*/ 455930 h 1741805"/>
              <a:gd name="connsiteX6" fmla="*/ 1495425 w 2813685"/>
              <a:gd name="connsiteY6" fmla="*/ 512445 h 1741805"/>
              <a:gd name="connsiteX7" fmla="*/ 1525905 w 2813685"/>
              <a:gd name="connsiteY7" fmla="*/ 497205 h 1741805"/>
              <a:gd name="connsiteX8" fmla="*/ 1579245 w 2813685"/>
              <a:gd name="connsiteY8" fmla="*/ 535305 h 1741805"/>
              <a:gd name="connsiteX9" fmla="*/ 1609725 w 2813685"/>
              <a:gd name="connsiteY9" fmla="*/ 581025 h 1741805"/>
              <a:gd name="connsiteX10" fmla="*/ 1708785 w 2813685"/>
              <a:gd name="connsiteY10" fmla="*/ 619125 h 1741805"/>
              <a:gd name="connsiteX11" fmla="*/ 1830705 w 2813685"/>
              <a:gd name="connsiteY11" fmla="*/ 664845 h 1741805"/>
              <a:gd name="connsiteX12" fmla="*/ 1849121 w 2813685"/>
              <a:gd name="connsiteY12" fmla="*/ 636906 h 1741805"/>
              <a:gd name="connsiteX13" fmla="*/ 1690371 w 2813685"/>
              <a:gd name="connsiteY13" fmla="*/ 579756 h 1741805"/>
              <a:gd name="connsiteX14" fmla="*/ 1728470 w 2813685"/>
              <a:gd name="connsiteY14" fmla="*/ 505460 h 1741805"/>
              <a:gd name="connsiteX15" fmla="*/ 2497455 w 2813685"/>
              <a:gd name="connsiteY15" fmla="*/ 885825 h 1741805"/>
              <a:gd name="connsiteX16" fmla="*/ 2470150 w 2813685"/>
              <a:gd name="connsiteY16" fmla="*/ 936625 h 1741805"/>
              <a:gd name="connsiteX17" fmla="*/ 2813685 w 2813685"/>
              <a:gd name="connsiteY17" fmla="*/ 1106805 h 1741805"/>
              <a:gd name="connsiteX18" fmla="*/ 2684145 w 2813685"/>
              <a:gd name="connsiteY18" fmla="*/ 1373505 h 1741805"/>
              <a:gd name="connsiteX19" fmla="*/ 2514600 w 2813685"/>
              <a:gd name="connsiteY19" fmla="*/ 1741805 h 1741805"/>
              <a:gd name="connsiteX20" fmla="*/ 1976120 w 2813685"/>
              <a:gd name="connsiteY20" fmla="*/ 1585595 h 1741805"/>
              <a:gd name="connsiteX21" fmla="*/ 748665 w 2813685"/>
              <a:gd name="connsiteY21" fmla="*/ 1640205 h 1741805"/>
              <a:gd name="connsiteX22" fmla="*/ 344805 w 2813685"/>
              <a:gd name="connsiteY22" fmla="*/ 1061085 h 1741805"/>
              <a:gd name="connsiteX23" fmla="*/ 277496 w 2813685"/>
              <a:gd name="connsiteY23" fmla="*/ 840106 h 1741805"/>
              <a:gd name="connsiteX24" fmla="*/ 260985 w 2813685"/>
              <a:gd name="connsiteY24" fmla="*/ 687705 h 1741805"/>
              <a:gd name="connsiteX25" fmla="*/ 0 w 2813685"/>
              <a:gd name="connsiteY25" fmla="*/ 466725 h 1741805"/>
              <a:gd name="connsiteX26" fmla="*/ 3175 w 2813685"/>
              <a:gd name="connsiteY26" fmla="*/ 635 h 1741805"/>
              <a:gd name="connsiteX27" fmla="*/ 347980 w 2813685"/>
              <a:gd name="connsiteY27" fmla="*/ 0 h 1741805"/>
              <a:gd name="connsiteX0" fmla="*/ 347980 w 2813685"/>
              <a:gd name="connsiteY0" fmla="*/ 0 h 1741805"/>
              <a:gd name="connsiteX1" fmla="*/ 481965 w 2813685"/>
              <a:gd name="connsiteY1" fmla="*/ 291465 h 1741805"/>
              <a:gd name="connsiteX2" fmla="*/ 832485 w 2813685"/>
              <a:gd name="connsiteY2" fmla="*/ 238125 h 1741805"/>
              <a:gd name="connsiteX3" fmla="*/ 837565 w 2813685"/>
              <a:gd name="connsiteY3" fmla="*/ 763905 h 1741805"/>
              <a:gd name="connsiteX4" fmla="*/ 891540 w 2813685"/>
              <a:gd name="connsiteY4" fmla="*/ 763905 h 1741805"/>
              <a:gd name="connsiteX5" fmla="*/ 891540 w 2813685"/>
              <a:gd name="connsiteY5" fmla="*/ 455930 h 1741805"/>
              <a:gd name="connsiteX6" fmla="*/ 1495425 w 2813685"/>
              <a:gd name="connsiteY6" fmla="*/ 512445 h 1741805"/>
              <a:gd name="connsiteX7" fmla="*/ 1525905 w 2813685"/>
              <a:gd name="connsiteY7" fmla="*/ 497205 h 1741805"/>
              <a:gd name="connsiteX8" fmla="*/ 1579245 w 2813685"/>
              <a:gd name="connsiteY8" fmla="*/ 535305 h 1741805"/>
              <a:gd name="connsiteX9" fmla="*/ 1609725 w 2813685"/>
              <a:gd name="connsiteY9" fmla="*/ 581025 h 1741805"/>
              <a:gd name="connsiteX10" fmla="*/ 1708785 w 2813685"/>
              <a:gd name="connsiteY10" fmla="*/ 619125 h 1741805"/>
              <a:gd name="connsiteX11" fmla="*/ 1830705 w 2813685"/>
              <a:gd name="connsiteY11" fmla="*/ 664845 h 1741805"/>
              <a:gd name="connsiteX12" fmla="*/ 1849121 w 2813685"/>
              <a:gd name="connsiteY12" fmla="*/ 636906 h 1741805"/>
              <a:gd name="connsiteX13" fmla="*/ 1690371 w 2813685"/>
              <a:gd name="connsiteY13" fmla="*/ 579756 h 1741805"/>
              <a:gd name="connsiteX14" fmla="*/ 1728470 w 2813685"/>
              <a:gd name="connsiteY14" fmla="*/ 505460 h 1741805"/>
              <a:gd name="connsiteX15" fmla="*/ 2497455 w 2813685"/>
              <a:gd name="connsiteY15" fmla="*/ 885825 h 1741805"/>
              <a:gd name="connsiteX16" fmla="*/ 2470150 w 2813685"/>
              <a:gd name="connsiteY16" fmla="*/ 936625 h 1741805"/>
              <a:gd name="connsiteX17" fmla="*/ 2813685 w 2813685"/>
              <a:gd name="connsiteY17" fmla="*/ 1106805 h 1741805"/>
              <a:gd name="connsiteX18" fmla="*/ 2684145 w 2813685"/>
              <a:gd name="connsiteY18" fmla="*/ 1373505 h 1741805"/>
              <a:gd name="connsiteX19" fmla="*/ 2514600 w 2813685"/>
              <a:gd name="connsiteY19" fmla="*/ 1741805 h 1741805"/>
              <a:gd name="connsiteX20" fmla="*/ 1976120 w 2813685"/>
              <a:gd name="connsiteY20" fmla="*/ 1585595 h 1741805"/>
              <a:gd name="connsiteX21" fmla="*/ 748665 w 2813685"/>
              <a:gd name="connsiteY21" fmla="*/ 1640205 h 1741805"/>
              <a:gd name="connsiteX22" fmla="*/ 344805 w 2813685"/>
              <a:gd name="connsiteY22" fmla="*/ 1061085 h 1741805"/>
              <a:gd name="connsiteX23" fmla="*/ 277496 w 2813685"/>
              <a:gd name="connsiteY23" fmla="*/ 840106 h 1741805"/>
              <a:gd name="connsiteX24" fmla="*/ 260985 w 2813685"/>
              <a:gd name="connsiteY24" fmla="*/ 687705 h 1741805"/>
              <a:gd name="connsiteX25" fmla="*/ 0 w 2813685"/>
              <a:gd name="connsiteY25" fmla="*/ 466725 h 1741805"/>
              <a:gd name="connsiteX26" fmla="*/ 3175 w 2813685"/>
              <a:gd name="connsiteY26" fmla="*/ 635 h 1741805"/>
              <a:gd name="connsiteX27" fmla="*/ 347980 w 2813685"/>
              <a:gd name="connsiteY27" fmla="*/ 0 h 1741805"/>
              <a:gd name="connsiteX0" fmla="*/ 347980 w 2813685"/>
              <a:gd name="connsiteY0" fmla="*/ 0 h 1678305"/>
              <a:gd name="connsiteX1" fmla="*/ 481965 w 2813685"/>
              <a:gd name="connsiteY1" fmla="*/ 291465 h 1678305"/>
              <a:gd name="connsiteX2" fmla="*/ 832485 w 2813685"/>
              <a:gd name="connsiteY2" fmla="*/ 238125 h 1678305"/>
              <a:gd name="connsiteX3" fmla="*/ 837565 w 2813685"/>
              <a:gd name="connsiteY3" fmla="*/ 763905 h 1678305"/>
              <a:gd name="connsiteX4" fmla="*/ 891540 w 2813685"/>
              <a:gd name="connsiteY4" fmla="*/ 763905 h 1678305"/>
              <a:gd name="connsiteX5" fmla="*/ 891540 w 2813685"/>
              <a:gd name="connsiteY5" fmla="*/ 455930 h 1678305"/>
              <a:gd name="connsiteX6" fmla="*/ 1495425 w 2813685"/>
              <a:gd name="connsiteY6" fmla="*/ 512445 h 1678305"/>
              <a:gd name="connsiteX7" fmla="*/ 1525905 w 2813685"/>
              <a:gd name="connsiteY7" fmla="*/ 497205 h 1678305"/>
              <a:gd name="connsiteX8" fmla="*/ 1579245 w 2813685"/>
              <a:gd name="connsiteY8" fmla="*/ 535305 h 1678305"/>
              <a:gd name="connsiteX9" fmla="*/ 1609725 w 2813685"/>
              <a:gd name="connsiteY9" fmla="*/ 581025 h 1678305"/>
              <a:gd name="connsiteX10" fmla="*/ 1708785 w 2813685"/>
              <a:gd name="connsiteY10" fmla="*/ 619125 h 1678305"/>
              <a:gd name="connsiteX11" fmla="*/ 1830705 w 2813685"/>
              <a:gd name="connsiteY11" fmla="*/ 664845 h 1678305"/>
              <a:gd name="connsiteX12" fmla="*/ 1849121 w 2813685"/>
              <a:gd name="connsiteY12" fmla="*/ 636906 h 1678305"/>
              <a:gd name="connsiteX13" fmla="*/ 1690371 w 2813685"/>
              <a:gd name="connsiteY13" fmla="*/ 579756 h 1678305"/>
              <a:gd name="connsiteX14" fmla="*/ 1728470 w 2813685"/>
              <a:gd name="connsiteY14" fmla="*/ 505460 h 1678305"/>
              <a:gd name="connsiteX15" fmla="*/ 2497455 w 2813685"/>
              <a:gd name="connsiteY15" fmla="*/ 885825 h 1678305"/>
              <a:gd name="connsiteX16" fmla="*/ 2470150 w 2813685"/>
              <a:gd name="connsiteY16" fmla="*/ 936625 h 1678305"/>
              <a:gd name="connsiteX17" fmla="*/ 2813685 w 2813685"/>
              <a:gd name="connsiteY17" fmla="*/ 1106805 h 1678305"/>
              <a:gd name="connsiteX18" fmla="*/ 2684145 w 2813685"/>
              <a:gd name="connsiteY18" fmla="*/ 1373505 h 1678305"/>
              <a:gd name="connsiteX19" fmla="*/ 2549525 w 2813685"/>
              <a:gd name="connsiteY19" fmla="*/ 1678305 h 1678305"/>
              <a:gd name="connsiteX20" fmla="*/ 1976120 w 2813685"/>
              <a:gd name="connsiteY20" fmla="*/ 1585595 h 1678305"/>
              <a:gd name="connsiteX21" fmla="*/ 748665 w 2813685"/>
              <a:gd name="connsiteY21" fmla="*/ 1640205 h 1678305"/>
              <a:gd name="connsiteX22" fmla="*/ 344805 w 2813685"/>
              <a:gd name="connsiteY22" fmla="*/ 1061085 h 1678305"/>
              <a:gd name="connsiteX23" fmla="*/ 277496 w 2813685"/>
              <a:gd name="connsiteY23" fmla="*/ 840106 h 1678305"/>
              <a:gd name="connsiteX24" fmla="*/ 260985 w 2813685"/>
              <a:gd name="connsiteY24" fmla="*/ 687705 h 1678305"/>
              <a:gd name="connsiteX25" fmla="*/ 0 w 2813685"/>
              <a:gd name="connsiteY25" fmla="*/ 466725 h 1678305"/>
              <a:gd name="connsiteX26" fmla="*/ 3175 w 2813685"/>
              <a:gd name="connsiteY26" fmla="*/ 635 h 1678305"/>
              <a:gd name="connsiteX27" fmla="*/ 347980 w 2813685"/>
              <a:gd name="connsiteY27" fmla="*/ 0 h 1678305"/>
              <a:gd name="connsiteX0" fmla="*/ 347980 w 2813685"/>
              <a:gd name="connsiteY0" fmla="*/ 0 h 1640205"/>
              <a:gd name="connsiteX1" fmla="*/ 481965 w 2813685"/>
              <a:gd name="connsiteY1" fmla="*/ 291465 h 1640205"/>
              <a:gd name="connsiteX2" fmla="*/ 832485 w 2813685"/>
              <a:gd name="connsiteY2" fmla="*/ 238125 h 1640205"/>
              <a:gd name="connsiteX3" fmla="*/ 837565 w 2813685"/>
              <a:gd name="connsiteY3" fmla="*/ 763905 h 1640205"/>
              <a:gd name="connsiteX4" fmla="*/ 891540 w 2813685"/>
              <a:gd name="connsiteY4" fmla="*/ 763905 h 1640205"/>
              <a:gd name="connsiteX5" fmla="*/ 891540 w 2813685"/>
              <a:gd name="connsiteY5" fmla="*/ 455930 h 1640205"/>
              <a:gd name="connsiteX6" fmla="*/ 1495425 w 2813685"/>
              <a:gd name="connsiteY6" fmla="*/ 512445 h 1640205"/>
              <a:gd name="connsiteX7" fmla="*/ 1525905 w 2813685"/>
              <a:gd name="connsiteY7" fmla="*/ 497205 h 1640205"/>
              <a:gd name="connsiteX8" fmla="*/ 1579245 w 2813685"/>
              <a:gd name="connsiteY8" fmla="*/ 535305 h 1640205"/>
              <a:gd name="connsiteX9" fmla="*/ 1609725 w 2813685"/>
              <a:gd name="connsiteY9" fmla="*/ 581025 h 1640205"/>
              <a:gd name="connsiteX10" fmla="*/ 1708785 w 2813685"/>
              <a:gd name="connsiteY10" fmla="*/ 619125 h 1640205"/>
              <a:gd name="connsiteX11" fmla="*/ 1830705 w 2813685"/>
              <a:gd name="connsiteY11" fmla="*/ 664845 h 1640205"/>
              <a:gd name="connsiteX12" fmla="*/ 1849121 w 2813685"/>
              <a:gd name="connsiteY12" fmla="*/ 636906 h 1640205"/>
              <a:gd name="connsiteX13" fmla="*/ 1690371 w 2813685"/>
              <a:gd name="connsiteY13" fmla="*/ 579756 h 1640205"/>
              <a:gd name="connsiteX14" fmla="*/ 1728470 w 2813685"/>
              <a:gd name="connsiteY14" fmla="*/ 505460 h 1640205"/>
              <a:gd name="connsiteX15" fmla="*/ 2497455 w 2813685"/>
              <a:gd name="connsiteY15" fmla="*/ 885825 h 1640205"/>
              <a:gd name="connsiteX16" fmla="*/ 2470150 w 2813685"/>
              <a:gd name="connsiteY16" fmla="*/ 936625 h 1640205"/>
              <a:gd name="connsiteX17" fmla="*/ 2813685 w 2813685"/>
              <a:gd name="connsiteY17" fmla="*/ 1106805 h 1640205"/>
              <a:gd name="connsiteX18" fmla="*/ 2684145 w 2813685"/>
              <a:gd name="connsiteY18" fmla="*/ 1373505 h 1640205"/>
              <a:gd name="connsiteX19" fmla="*/ 2578100 w 2813685"/>
              <a:gd name="connsiteY19" fmla="*/ 1627505 h 1640205"/>
              <a:gd name="connsiteX20" fmla="*/ 1976120 w 2813685"/>
              <a:gd name="connsiteY20" fmla="*/ 1585595 h 1640205"/>
              <a:gd name="connsiteX21" fmla="*/ 748665 w 2813685"/>
              <a:gd name="connsiteY21" fmla="*/ 1640205 h 1640205"/>
              <a:gd name="connsiteX22" fmla="*/ 344805 w 2813685"/>
              <a:gd name="connsiteY22" fmla="*/ 1061085 h 1640205"/>
              <a:gd name="connsiteX23" fmla="*/ 277496 w 2813685"/>
              <a:gd name="connsiteY23" fmla="*/ 840106 h 1640205"/>
              <a:gd name="connsiteX24" fmla="*/ 260985 w 2813685"/>
              <a:gd name="connsiteY24" fmla="*/ 687705 h 1640205"/>
              <a:gd name="connsiteX25" fmla="*/ 0 w 2813685"/>
              <a:gd name="connsiteY25" fmla="*/ 466725 h 1640205"/>
              <a:gd name="connsiteX26" fmla="*/ 3175 w 2813685"/>
              <a:gd name="connsiteY26" fmla="*/ 635 h 1640205"/>
              <a:gd name="connsiteX27" fmla="*/ 347980 w 2813685"/>
              <a:gd name="connsiteY27" fmla="*/ 0 h 1640205"/>
              <a:gd name="connsiteX0" fmla="*/ 347980 w 2813685"/>
              <a:gd name="connsiteY0" fmla="*/ 0 h 1640205"/>
              <a:gd name="connsiteX1" fmla="*/ 481965 w 2813685"/>
              <a:gd name="connsiteY1" fmla="*/ 291465 h 1640205"/>
              <a:gd name="connsiteX2" fmla="*/ 832485 w 2813685"/>
              <a:gd name="connsiteY2" fmla="*/ 238125 h 1640205"/>
              <a:gd name="connsiteX3" fmla="*/ 837565 w 2813685"/>
              <a:gd name="connsiteY3" fmla="*/ 763905 h 1640205"/>
              <a:gd name="connsiteX4" fmla="*/ 891540 w 2813685"/>
              <a:gd name="connsiteY4" fmla="*/ 763905 h 1640205"/>
              <a:gd name="connsiteX5" fmla="*/ 891540 w 2813685"/>
              <a:gd name="connsiteY5" fmla="*/ 455930 h 1640205"/>
              <a:gd name="connsiteX6" fmla="*/ 1495425 w 2813685"/>
              <a:gd name="connsiteY6" fmla="*/ 512445 h 1640205"/>
              <a:gd name="connsiteX7" fmla="*/ 1525905 w 2813685"/>
              <a:gd name="connsiteY7" fmla="*/ 497205 h 1640205"/>
              <a:gd name="connsiteX8" fmla="*/ 1579245 w 2813685"/>
              <a:gd name="connsiteY8" fmla="*/ 535305 h 1640205"/>
              <a:gd name="connsiteX9" fmla="*/ 1609725 w 2813685"/>
              <a:gd name="connsiteY9" fmla="*/ 581025 h 1640205"/>
              <a:gd name="connsiteX10" fmla="*/ 1708785 w 2813685"/>
              <a:gd name="connsiteY10" fmla="*/ 619125 h 1640205"/>
              <a:gd name="connsiteX11" fmla="*/ 1830705 w 2813685"/>
              <a:gd name="connsiteY11" fmla="*/ 664845 h 1640205"/>
              <a:gd name="connsiteX12" fmla="*/ 1849121 w 2813685"/>
              <a:gd name="connsiteY12" fmla="*/ 636906 h 1640205"/>
              <a:gd name="connsiteX13" fmla="*/ 1690371 w 2813685"/>
              <a:gd name="connsiteY13" fmla="*/ 579756 h 1640205"/>
              <a:gd name="connsiteX14" fmla="*/ 1728470 w 2813685"/>
              <a:gd name="connsiteY14" fmla="*/ 505460 h 1640205"/>
              <a:gd name="connsiteX15" fmla="*/ 2497455 w 2813685"/>
              <a:gd name="connsiteY15" fmla="*/ 885825 h 1640205"/>
              <a:gd name="connsiteX16" fmla="*/ 2470150 w 2813685"/>
              <a:gd name="connsiteY16" fmla="*/ 936625 h 1640205"/>
              <a:gd name="connsiteX17" fmla="*/ 2813685 w 2813685"/>
              <a:gd name="connsiteY17" fmla="*/ 1106805 h 1640205"/>
              <a:gd name="connsiteX18" fmla="*/ 2684145 w 2813685"/>
              <a:gd name="connsiteY18" fmla="*/ 1373505 h 1640205"/>
              <a:gd name="connsiteX19" fmla="*/ 2578100 w 2813685"/>
              <a:gd name="connsiteY19" fmla="*/ 1627505 h 1640205"/>
              <a:gd name="connsiteX20" fmla="*/ 748665 w 2813685"/>
              <a:gd name="connsiteY20" fmla="*/ 1640205 h 1640205"/>
              <a:gd name="connsiteX21" fmla="*/ 344805 w 2813685"/>
              <a:gd name="connsiteY21" fmla="*/ 1061085 h 1640205"/>
              <a:gd name="connsiteX22" fmla="*/ 277496 w 2813685"/>
              <a:gd name="connsiteY22" fmla="*/ 840106 h 1640205"/>
              <a:gd name="connsiteX23" fmla="*/ 260985 w 2813685"/>
              <a:gd name="connsiteY23" fmla="*/ 687705 h 1640205"/>
              <a:gd name="connsiteX24" fmla="*/ 0 w 2813685"/>
              <a:gd name="connsiteY24" fmla="*/ 466725 h 1640205"/>
              <a:gd name="connsiteX25" fmla="*/ 3175 w 2813685"/>
              <a:gd name="connsiteY25" fmla="*/ 635 h 1640205"/>
              <a:gd name="connsiteX26" fmla="*/ 347980 w 2813685"/>
              <a:gd name="connsiteY26" fmla="*/ 0 h 1640205"/>
              <a:gd name="connsiteX0" fmla="*/ 347980 w 2813685"/>
              <a:gd name="connsiteY0" fmla="*/ 0 h 1627505"/>
              <a:gd name="connsiteX1" fmla="*/ 481965 w 2813685"/>
              <a:gd name="connsiteY1" fmla="*/ 291465 h 1627505"/>
              <a:gd name="connsiteX2" fmla="*/ 832485 w 2813685"/>
              <a:gd name="connsiteY2" fmla="*/ 238125 h 1627505"/>
              <a:gd name="connsiteX3" fmla="*/ 837565 w 2813685"/>
              <a:gd name="connsiteY3" fmla="*/ 763905 h 1627505"/>
              <a:gd name="connsiteX4" fmla="*/ 891540 w 2813685"/>
              <a:gd name="connsiteY4" fmla="*/ 763905 h 1627505"/>
              <a:gd name="connsiteX5" fmla="*/ 891540 w 2813685"/>
              <a:gd name="connsiteY5" fmla="*/ 455930 h 1627505"/>
              <a:gd name="connsiteX6" fmla="*/ 1495425 w 2813685"/>
              <a:gd name="connsiteY6" fmla="*/ 512445 h 1627505"/>
              <a:gd name="connsiteX7" fmla="*/ 1525905 w 2813685"/>
              <a:gd name="connsiteY7" fmla="*/ 497205 h 1627505"/>
              <a:gd name="connsiteX8" fmla="*/ 1579245 w 2813685"/>
              <a:gd name="connsiteY8" fmla="*/ 535305 h 1627505"/>
              <a:gd name="connsiteX9" fmla="*/ 1609725 w 2813685"/>
              <a:gd name="connsiteY9" fmla="*/ 581025 h 1627505"/>
              <a:gd name="connsiteX10" fmla="*/ 1708785 w 2813685"/>
              <a:gd name="connsiteY10" fmla="*/ 619125 h 1627505"/>
              <a:gd name="connsiteX11" fmla="*/ 1830705 w 2813685"/>
              <a:gd name="connsiteY11" fmla="*/ 664845 h 1627505"/>
              <a:gd name="connsiteX12" fmla="*/ 1849121 w 2813685"/>
              <a:gd name="connsiteY12" fmla="*/ 636906 h 1627505"/>
              <a:gd name="connsiteX13" fmla="*/ 1690371 w 2813685"/>
              <a:gd name="connsiteY13" fmla="*/ 579756 h 1627505"/>
              <a:gd name="connsiteX14" fmla="*/ 1728470 w 2813685"/>
              <a:gd name="connsiteY14" fmla="*/ 505460 h 1627505"/>
              <a:gd name="connsiteX15" fmla="*/ 2497455 w 2813685"/>
              <a:gd name="connsiteY15" fmla="*/ 885825 h 1627505"/>
              <a:gd name="connsiteX16" fmla="*/ 2470150 w 2813685"/>
              <a:gd name="connsiteY16" fmla="*/ 936625 h 1627505"/>
              <a:gd name="connsiteX17" fmla="*/ 2813685 w 2813685"/>
              <a:gd name="connsiteY17" fmla="*/ 1106805 h 1627505"/>
              <a:gd name="connsiteX18" fmla="*/ 2684145 w 2813685"/>
              <a:gd name="connsiteY18" fmla="*/ 1373505 h 1627505"/>
              <a:gd name="connsiteX19" fmla="*/ 2578100 w 2813685"/>
              <a:gd name="connsiteY19" fmla="*/ 1627505 h 1627505"/>
              <a:gd name="connsiteX20" fmla="*/ 691515 w 2813685"/>
              <a:gd name="connsiteY20" fmla="*/ 1548130 h 1627505"/>
              <a:gd name="connsiteX21" fmla="*/ 344805 w 2813685"/>
              <a:gd name="connsiteY21" fmla="*/ 1061085 h 1627505"/>
              <a:gd name="connsiteX22" fmla="*/ 277496 w 2813685"/>
              <a:gd name="connsiteY22" fmla="*/ 840106 h 1627505"/>
              <a:gd name="connsiteX23" fmla="*/ 260985 w 2813685"/>
              <a:gd name="connsiteY23" fmla="*/ 687705 h 1627505"/>
              <a:gd name="connsiteX24" fmla="*/ 0 w 2813685"/>
              <a:gd name="connsiteY24" fmla="*/ 466725 h 1627505"/>
              <a:gd name="connsiteX25" fmla="*/ 3175 w 2813685"/>
              <a:gd name="connsiteY25" fmla="*/ 635 h 1627505"/>
              <a:gd name="connsiteX26" fmla="*/ 347980 w 2813685"/>
              <a:gd name="connsiteY26" fmla="*/ 0 h 1627505"/>
              <a:gd name="connsiteX0" fmla="*/ 347980 w 2813685"/>
              <a:gd name="connsiteY0" fmla="*/ 0 h 1627505"/>
              <a:gd name="connsiteX1" fmla="*/ 481965 w 2813685"/>
              <a:gd name="connsiteY1" fmla="*/ 291465 h 1627505"/>
              <a:gd name="connsiteX2" fmla="*/ 620396 w 2813685"/>
              <a:gd name="connsiteY2" fmla="*/ 27178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25905 w 2813685"/>
              <a:gd name="connsiteY8" fmla="*/ 497205 h 1627505"/>
              <a:gd name="connsiteX9" fmla="*/ 1579245 w 2813685"/>
              <a:gd name="connsiteY9" fmla="*/ 535305 h 1627505"/>
              <a:gd name="connsiteX10" fmla="*/ 1609725 w 2813685"/>
              <a:gd name="connsiteY10" fmla="*/ 581025 h 1627505"/>
              <a:gd name="connsiteX11" fmla="*/ 1708785 w 2813685"/>
              <a:gd name="connsiteY11" fmla="*/ 619125 h 1627505"/>
              <a:gd name="connsiteX12" fmla="*/ 1830705 w 2813685"/>
              <a:gd name="connsiteY12" fmla="*/ 664845 h 1627505"/>
              <a:gd name="connsiteX13" fmla="*/ 1849121 w 2813685"/>
              <a:gd name="connsiteY13" fmla="*/ 636906 h 1627505"/>
              <a:gd name="connsiteX14" fmla="*/ 1690371 w 2813685"/>
              <a:gd name="connsiteY14" fmla="*/ 579756 h 1627505"/>
              <a:gd name="connsiteX15" fmla="*/ 1728470 w 2813685"/>
              <a:gd name="connsiteY15" fmla="*/ 505460 h 1627505"/>
              <a:gd name="connsiteX16" fmla="*/ 2497455 w 2813685"/>
              <a:gd name="connsiteY16" fmla="*/ 885825 h 1627505"/>
              <a:gd name="connsiteX17" fmla="*/ 2470150 w 2813685"/>
              <a:gd name="connsiteY17" fmla="*/ 936625 h 1627505"/>
              <a:gd name="connsiteX18" fmla="*/ 2813685 w 2813685"/>
              <a:gd name="connsiteY18" fmla="*/ 1106805 h 1627505"/>
              <a:gd name="connsiteX19" fmla="*/ 2684145 w 2813685"/>
              <a:gd name="connsiteY19" fmla="*/ 1373505 h 1627505"/>
              <a:gd name="connsiteX20" fmla="*/ 2578100 w 2813685"/>
              <a:gd name="connsiteY20" fmla="*/ 1627505 h 1627505"/>
              <a:gd name="connsiteX21" fmla="*/ 691515 w 2813685"/>
              <a:gd name="connsiteY21" fmla="*/ 1548130 h 1627505"/>
              <a:gd name="connsiteX22" fmla="*/ 344805 w 2813685"/>
              <a:gd name="connsiteY22" fmla="*/ 1061085 h 1627505"/>
              <a:gd name="connsiteX23" fmla="*/ 277496 w 2813685"/>
              <a:gd name="connsiteY23" fmla="*/ 840106 h 1627505"/>
              <a:gd name="connsiteX24" fmla="*/ 260985 w 2813685"/>
              <a:gd name="connsiteY24" fmla="*/ 687705 h 1627505"/>
              <a:gd name="connsiteX25" fmla="*/ 0 w 2813685"/>
              <a:gd name="connsiteY25" fmla="*/ 466725 h 1627505"/>
              <a:gd name="connsiteX26" fmla="*/ 3175 w 2813685"/>
              <a:gd name="connsiteY26" fmla="*/ 635 h 1627505"/>
              <a:gd name="connsiteX27" fmla="*/ 347980 w 2813685"/>
              <a:gd name="connsiteY27"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25905 w 2813685"/>
              <a:gd name="connsiteY8" fmla="*/ 497205 h 1627505"/>
              <a:gd name="connsiteX9" fmla="*/ 1579245 w 2813685"/>
              <a:gd name="connsiteY9" fmla="*/ 535305 h 1627505"/>
              <a:gd name="connsiteX10" fmla="*/ 1609725 w 2813685"/>
              <a:gd name="connsiteY10" fmla="*/ 581025 h 1627505"/>
              <a:gd name="connsiteX11" fmla="*/ 1708785 w 2813685"/>
              <a:gd name="connsiteY11" fmla="*/ 619125 h 1627505"/>
              <a:gd name="connsiteX12" fmla="*/ 1830705 w 2813685"/>
              <a:gd name="connsiteY12" fmla="*/ 664845 h 1627505"/>
              <a:gd name="connsiteX13" fmla="*/ 1849121 w 2813685"/>
              <a:gd name="connsiteY13" fmla="*/ 636906 h 1627505"/>
              <a:gd name="connsiteX14" fmla="*/ 1690371 w 2813685"/>
              <a:gd name="connsiteY14" fmla="*/ 579756 h 1627505"/>
              <a:gd name="connsiteX15" fmla="*/ 1728470 w 2813685"/>
              <a:gd name="connsiteY15" fmla="*/ 505460 h 1627505"/>
              <a:gd name="connsiteX16" fmla="*/ 2497455 w 2813685"/>
              <a:gd name="connsiteY16" fmla="*/ 885825 h 1627505"/>
              <a:gd name="connsiteX17" fmla="*/ 2470150 w 2813685"/>
              <a:gd name="connsiteY17" fmla="*/ 936625 h 1627505"/>
              <a:gd name="connsiteX18" fmla="*/ 2813685 w 2813685"/>
              <a:gd name="connsiteY18" fmla="*/ 1106805 h 1627505"/>
              <a:gd name="connsiteX19" fmla="*/ 2684145 w 2813685"/>
              <a:gd name="connsiteY19" fmla="*/ 1373505 h 1627505"/>
              <a:gd name="connsiteX20" fmla="*/ 2578100 w 2813685"/>
              <a:gd name="connsiteY20" fmla="*/ 1627505 h 1627505"/>
              <a:gd name="connsiteX21" fmla="*/ 691515 w 2813685"/>
              <a:gd name="connsiteY21" fmla="*/ 1548130 h 1627505"/>
              <a:gd name="connsiteX22" fmla="*/ 344805 w 2813685"/>
              <a:gd name="connsiteY22" fmla="*/ 1061085 h 1627505"/>
              <a:gd name="connsiteX23" fmla="*/ 277496 w 2813685"/>
              <a:gd name="connsiteY23" fmla="*/ 840106 h 1627505"/>
              <a:gd name="connsiteX24" fmla="*/ 260985 w 2813685"/>
              <a:gd name="connsiteY24" fmla="*/ 687705 h 1627505"/>
              <a:gd name="connsiteX25" fmla="*/ 0 w 2813685"/>
              <a:gd name="connsiteY25" fmla="*/ 466725 h 1627505"/>
              <a:gd name="connsiteX26" fmla="*/ 3175 w 2813685"/>
              <a:gd name="connsiteY26" fmla="*/ 635 h 1627505"/>
              <a:gd name="connsiteX27" fmla="*/ 347980 w 2813685"/>
              <a:gd name="connsiteY27"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25905 w 2813685"/>
              <a:gd name="connsiteY8" fmla="*/ 497205 h 1627505"/>
              <a:gd name="connsiteX9" fmla="*/ 1579245 w 2813685"/>
              <a:gd name="connsiteY9" fmla="*/ 535305 h 1627505"/>
              <a:gd name="connsiteX10" fmla="*/ 1609725 w 2813685"/>
              <a:gd name="connsiteY10" fmla="*/ 581025 h 1627505"/>
              <a:gd name="connsiteX11" fmla="*/ 1708785 w 2813685"/>
              <a:gd name="connsiteY11" fmla="*/ 619125 h 1627505"/>
              <a:gd name="connsiteX12" fmla="*/ 1830705 w 2813685"/>
              <a:gd name="connsiteY12" fmla="*/ 664845 h 1627505"/>
              <a:gd name="connsiteX13" fmla="*/ 1849121 w 2813685"/>
              <a:gd name="connsiteY13" fmla="*/ 636906 h 1627505"/>
              <a:gd name="connsiteX14" fmla="*/ 1690371 w 2813685"/>
              <a:gd name="connsiteY14" fmla="*/ 579756 h 1627505"/>
              <a:gd name="connsiteX15" fmla="*/ 1550670 w 2813685"/>
              <a:gd name="connsiteY15" fmla="*/ 416560 h 1627505"/>
              <a:gd name="connsiteX16" fmla="*/ 2497455 w 2813685"/>
              <a:gd name="connsiteY16" fmla="*/ 885825 h 1627505"/>
              <a:gd name="connsiteX17" fmla="*/ 2470150 w 2813685"/>
              <a:gd name="connsiteY17" fmla="*/ 936625 h 1627505"/>
              <a:gd name="connsiteX18" fmla="*/ 2813685 w 2813685"/>
              <a:gd name="connsiteY18" fmla="*/ 1106805 h 1627505"/>
              <a:gd name="connsiteX19" fmla="*/ 2684145 w 2813685"/>
              <a:gd name="connsiteY19" fmla="*/ 1373505 h 1627505"/>
              <a:gd name="connsiteX20" fmla="*/ 2578100 w 2813685"/>
              <a:gd name="connsiteY20" fmla="*/ 1627505 h 1627505"/>
              <a:gd name="connsiteX21" fmla="*/ 691515 w 2813685"/>
              <a:gd name="connsiteY21" fmla="*/ 1548130 h 1627505"/>
              <a:gd name="connsiteX22" fmla="*/ 344805 w 2813685"/>
              <a:gd name="connsiteY22" fmla="*/ 1061085 h 1627505"/>
              <a:gd name="connsiteX23" fmla="*/ 277496 w 2813685"/>
              <a:gd name="connsiteY23" fmla="*/ 840106 h 1627505"/>
              <a:gd name="connsiteX24" fmla="*/ 260985 w 2813685"/>
              <a:gd name="connsiteY24" fmla="*/ 687705 h 1627505"/>
              <a:gd name="connsiteX25" fmla="*/ 0 w 2813685"/>
              <a:gd name="connsiteY25" fmla="*/ 466725 h 1627505"/>
              <a:gd name="connsiteX26" fmla="*/ 3175 w 2813685"/>
              <a:gd name="connsiteY26" fmla="*/ 635 h 1627505"/>
              <a:gd name="connsiteX27" fmla="*/ 347980 w 2813685"/>
              <a:gd name="connsiteY27"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25905 w 2813685"/>
              <a:gd name="connsiteY8" fmla="*/ 497205 h 1627505"/>
              <a:gd name="connsiteX9" fmla="*/ 1531621 w 2813685"/>
              <a:gd name="connsiteY9" fmla="*/ 500381 h 1627505"/>
              <a:gd name="connsiteX10" fmla="*/ 1579245 w 2813685"/>
              <a:gd name="connsiteY10" fmla="*/ 535305 h 1627505"/>
              <a:gd name="connsiteX11" fmla="*/ 1609725 w 2813685"/>
              <a:gd name="connsiteY11" fmla="*/ 581025 h 1627505"/>
              <a:gd name="connsiteX12" fmla="*/ 1708785 w 2813685"/>
              <a:gd name="connsiteY12" fmla="*/ 619125 h 1627505"/>
              <a:gd name="connsiteX13" fmla="*/ 1830705 w 2813685"/>
              <a:gd name="connsiteY13" fmla="*/ 664845 h 1627505"/>
              <a:gd name="connsiteX14" fmla="*/ 1849121 w 2813685"/>
              <a:gd name="connsiteY14" fmla="*/ 636906 h 1627505"/>
              <a:gd name="connsiteX15" fmla="*/ 1690371 w 2813685"/>
              <a:gd name="connsiteY15" fmla="*/ 579756 h 1627505"/>
              <a:gd name="connsiteX16" fmla="*/ 1550670 w 2813685"/>
              <a:gd name="connsiteY16" fmla="*/ 416560 h 1627505"/>
              <a:gd name="connsiteX17" fmla="*/ 2497455 w 2813685"/>
              <a:gd name="connsiteY17" fmla="*/ 885825 h 1627505"/>
              <a:gd name="connsiteX18" fmla="*/ 2470150 w 2813685"/>
              <a:gd name="connsiteY18" fmla="*/ 936625 h 1627505"/>
              <a:gd name="connsiteX19" fmla="*/ 2813685 w 2813685"/>
              <a:gd name="connsiteY19" fmla="*/ 1106805 h 1627505"/>
              <a:gd name="connsiteX20" fmla="*/ 2684145 w 2813685"/>
              <a:gd name="connsiteY20" fmla="*/ 1373505 h 1627505"/>
              <a:gd name="connsiteX21" fmla="*/ 2578100 w 2813685"/>
              <a:gd name="connsiteY21" fmla="*/ 1627505 h 1627505"/>
              <a:gd name="connsiteX22" fmla="*/ 691515 w 2813685"/>
              <a:gd name="connsiteY22" fmla="*/ 1548130 h 1627505"/>
              <a:gd name="connsiteX23" fmla="*/ 344805 w 2813685"/>
              <a:gd name="connsiteY23" fmla="*/ 1061085 h 1627505"/>
              <a:gd name="connsiteX24" fmla="*/ 277496 w 2813685"/>
              <a:gd name="connsiteY24" fmla="*/ 840106 h 1627505"/>
              <a:gd name="connsiteX25" fmla="*/ 260985 w 2813685"/>
              <a:gd name="connsiteY25" fmla="*/ 687705 h 1627505"/>
              <a:gd name="connsiteX26" fmla="*/ 0 w 2813685"/>
              <a:gd name="connsiteY26" fmla="*/ 466725 h 1627505"/>
              <a:gd name="connsiteX27" fmla="*/ 3175 w 2813685"/>
              <a:gd name="connsiteY27" fmla="*/ 635 h 1627505"/>
              <a:gd name="connsiteX28" fmla="*/ 347980 w 2813685"/>
              <a:gd name="connsiteY28"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25905 w 2813685"/>
              <a:gd name="connsiteY8" fmla="*/ 497205 h 1627505"/>
              <a:gd name="connsiteX9" fmla="*/ 1579245 w 2813685"/>
              <a:gd name="connsiteY9" fmla="*/ 535305 h 1627505"/>
              <a:gd name="connsiteX10" fmla="*/ 1609725 w 2813685"/>
              <a:gd name="connsiteY10" fmla="*/ 581025 h 1627505"/>
              <a:gd name="connsiteX11" fmla="*/ 1708785 w 2813685"/>
              <a:gd name="connsiteY11" fmla="*/ 619125 h 1627505"/>
              <a:gd name="connsiteX12" fmla="*/ 1830705 w 2813685"/>
              <a:gd name="connsiteY12" fmla="*/ 664845 h 1627505"/>
              <a:gd name="connsiteX13" fmla="*/ 1849121 w 2813685"/>
              <a:gd name="connsiteY13" fmla="*/ 636906 h 1627505"/>
              <a:gd name="connsiteX14" fmla="*/ 1690371 w 2813685"/>
              <a:gd name="connsiteY14" fmla="*/ 579756 h 1627505"/>
              <a:gd name="connsiteX15" fmla="*/ 1550670 w 2813685"/>
              <a:gd name="connsiteY15" fmla="*/ 416560 h 1627505"/>
              <a:gd name="connsiteX16" fmla="*/ 2497455 w 2813685"/>
              <a:gd name="connsiteY16" fmla="*/ 885825 h 1627505"/>
              <a:gd name="connsiteX17" fmla="*/ 2470150 w 2813685"/>
              <a:gd name="connsiteY17" fmla="*/ 936625 h 1627505"/>
              <a:gd name="connsiteX18" fmla="*/ 2813685 w 2813685"/>
              <a:gd name="connsiteY18" fmla="*/ 1106805 h 1627505"/>
              <a:gd name="connsiteX19" fmla="*/ 2684145 w 2813685"/>
              <a:gd name="connsiteY19" fmla="*/ 1373505 h 1627505"/>
              <a:gd name="connsiteX20" fmla="*/ 2578100 w 2813685"/>
              <a:gd name="connsiteY20" fmla="*/ 1627505 h 1627505"/>
              <a:gd name="connsiteX21" fmla="*/ 691515 w 2813685"/>
              <a:gd name="connsiteY21" fmla="*/ 1548130 h 1627505"/>
              <a:gd name="connsiteX22" fmla="*/ 344805 w 2813685"/>
              <a:gd name="connsiteY22" fmla="*/ 1061085 h 1627505"/>
              <a:gd name="connsiteX23" fmla="*/ 277496 w 2813685"/>
              <a:gd name="connsiteY23" fmla="*/ 840106 h 1627505"/>
              <a:gd name="connsiteX24" fmla="*/ 260985 w 2813685"/>
              <a:gd name="connsiteY24" fmla="*/ 687705 h 1627505"/>
              <a:gd name="connsiteX25" fmla="*/ 0 w 2813685"/>
              <a:gd name="connsiteY25" fmla="*/ 466725 h 1627505"/>
              <a:gd name="connsiteX26" fmla="*/ 3175 w 2813685"/>
              <a:gd name="connsiteY26" fmla="*/ 635 h 1627505"/>
              <a:gd name="connsiteX27" fmla="*/ 347980 w 2813685"/>
              <a:gd name="connsiteY27"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79245 w 2813685"/>
              <a:gd name="connsiteY8" fmla="*/ 535305 h 1627505"/>
              <a:gd name="connsiteX9" fmla="*/ 1609725 w 2813685"/>
              <a:gd name="connsiteY9" fmla="*/ 581025 h 1627505"/>
              <a:gd name="connsiteX10" fmla="*/ 1708785 w 2813685"/>
              <a:gd name="connsiteY10" fmla="*/ 619125 h 1627505"/>
              <a:gd name="connsiteX11" fmla="*/ 1830705 w 2813685"/>
              <a:gd name="connsiteY11" fmla="*/ 664845 h 1627505"/>
              <a:gd name="connsiteX12" fmla="*/ 1849121 w 2813685"/>
              <a:gd name="connsiteY12" fmla="*/ 636906 h 1627505"/>
              <a:gd name="connsiteX13" fmla="*/ 1690371 w 2813685"/>
              <a:gd name="connsiteY13" fmla="*/ 579756 h 1627505"/>
              <a:gd name="connsiteX14" fmla="*/ 1550670 w 2813685"/>
              <a:gd name="connsiteY14" fmla="*/ 416560 h 1627505"/>
              <a:gd name="connsiteX15" fmla="*/ 2497455 w 2813685"/>
              <a:gd name="connsiteY15" fmla="*/ 885825 h 1627505"/>
              <a:gd name="connsiteX16" fmla="*/ 2470150 w 2813685"/>
              <a:gd name="connsiteY16" fmla="*/ 936625 h 1627505"/>
              <a:gd name="connsiteX17" fmla="*/ 2813685 w 2813685"/>
              <a:gd name="connsiteY17" fmla="*/ 1106805 h 1627505"/>
              <a:gd name="connsiteX18" fmla="*/ 2684145 w 2813685"/>
              <a:gd name="connsiteY18" fmla="*/ 1373505 h 1627505"/>
              <a:gd name="connsiteX19" fmla="*/ 2578100 w 2813685"/>
              <a:gd name="connsiteY19" fmla="*/ 1627505 h 1627505"/>
              <a:gd name="connsiteX20" fmla="*/ 691515 w 2813685"/>
              <a:gd name="connsiteY20" fmla="*/ 1548130 h 1627505"/>
              <a:gd name="connsiteX21" fmla="*/ 344805 w 2813685"/>
              <a:gd name="connsiteY21" fmla="*/ 1061085 h 1627505"/>
              <a:gd name="connsiteX22" fmla="*/ 277496 w 2813685"/>
              <a:gd name="connsiteY22" fmla="*/ 840106 h 1627505"/>
              <a:gd name="connsiteX23" fmla="*/ 260985 w 2813685"/>
              <a:gd name="connsiteY23" fmla="*/ 687705 h 1627505"/>
              <a:gd name="connsiteX24" fmla="*/ 0 w 2813685"/>
              <a:gd name="connsiteY24" fmla="*/ 466725 h 1627505"/>
              <a:gd name="connsiteX25" fmla="*/ 3175 w 2813685"/>
              <a:gd name="connsiteY25" fmla="*/ 635 h 1627505"/>
              <a:gd name="connsiteX26" fmla="*/ 347980 w 2813685"/>
              <a:gd name="connsiteY26"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609725 w 2813685"/>
              <a:gd name="connsiteY8" fmla="*/ 581025 h 1627505"/>
              <a:gd name="connsiteX9" fmla="*/ 1708785 w 2813685"/>
              <a:gd name="connsiteY9" fmla="*/ 619125 h 1627505"/>
              <a:gd name="connsiteX10" fmla="*/ 1830705 w 2813685"/>
              <a:gd name="connsiteY10" fmla="*/ 664845 h 1627505"/>
              <a:gd name="connsiteX11" fmla="*/ 1849121 w 2813685"/>
              <a:gd name="connsiteY11" fmla="*/ 636906 h 1627505"/>
              <a:gd name="connsiteX12" fmla="*/ 1690371 w 2813685"/>
              <a:gd name="connsiteY12" fmla="*/ 579756 h 1627505"/>
              <a:gd name="connsiteX13" fmla="*/ 1550670 w 2813685"/>
              <a:gd name="connsiteY13" fmla="*/ 416560 h 1627505"/>
              <a:gd name="connsiteX14" fmla="*/ 2497455 w 2813685"/>
              <a:gd name="connsiteY14" fmla="*/ 885825 h 1627505"/>
              <a:gd name="connsiteX15" fmla="*/ 2470150 w 2813685"/>
              <a:gd name="connsiteY15" fmla="*/ 936625 h 1627505"/>
              <a:gd name="connsiteX16" fmla="*/ 2813685 w 2813685"/>
              <a:gd name="connsiteY16" fmla="*/ 1106805 h 1627505"/>
              <a:gd name="connsiteX17" fmla="*/ 2684145 w 2813685"/>
              <a:gd name="connsiteY17" fmla="*/ 1373505 h 1627505"/>
              <a:gd name="connsiteX18" fmla="*/ 2578100 w 2813685"/>
              <a:gd name="connsiteY18" fmla="*/ 1627505 h 1627505"/>
              <a:gd name="connsiteX19" fmla="*/ 691515 w 2813685"/>
              <a:gd name="connsiteY19" fmla="*/ 1548130 h 1627505"/>
              <a:gd name="connsiteX20" fmla="*/ 344805 w 2813685"/>
              <a:gd name="connsiteY20" fmla="*/ 1061085 h 1627505"/>
              <a:gd name="connsiteX21" fmla="*/ 277496 w 2813685"/>
              <a:gd name="connsiteY21" fmla="*/ 840106 h 1627505"/>
              <a:gd name="connsiteX22" fmla="*/ 260985 w 2813685"/>
              <a:gd name="connsiteY22" fmla="*/ 687705 h 1627505"/>
              <a:gd name="connsiteX23" fmla="*/ 0 w 2813685"/>
              <a:gd name="connsiteY23" fmla="*/ 466725 h 1627505"/>
              <a:gd name="connsiteX24" fmla="*/ 3175 w 2813685"/>
              <a:gd name="connsiteY24" fmla="*/ 635 h 1627505"/>
              <a:gd name="connsiteX25" fmla="*/ 347980 w 2813685"/>
              <a:gd name="connsiteY25"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708785 w 2813685"/>
              <a:gd name="connsiteY8" fmla="*/ 619125 h 1627505"/>
              <a:gd name="connsiteX9" fmla="*/ 1830705 w 2813685"/>
              <a:gd name="connsiteY9" fmla="*/ 664845 h 1627505"/>
              <a:gd name="connsiteX10" fmla="*/ 1849121 w 2813685"/>
              <a:gd name="connsiteY10" fmla="*/ 636906 h 1627505"/>
              <a:gd name="connsiteX11" fmla="*/ 1690371 w 2813685"/>
              <a:gd name="connsiteY11" fmla="*/ 579756 h 1627505"/>
              <a:gd name="connsiteX12" fmla="*/ 1550670 w 2813685"/>
              <a:gd name="connsiteY12" fmla="*/ 416560 h 1627505"/>
              <a:gd name="connsiteX13" fmla="*/ 2497455 w 2813685"/>
              <a:gd name="connsiteY13" fmla="*/ 885825 h 1627505"/>
              <a:gd name="connsiteX14" fmla="*/ 2470150 w 2813685"/>
              <a:gd name="connsiteY14" fmla="*/ 936625 h 1627505"/>
              <a:gd name="connsiteX15" fmla="*/ 2813685 w 2813685"/>
              <a:gd name="connsiteY15" fmla="*/ 1106805 h 1627505"/>
              <a:gd name="connsiteX16" fmla="*/ 2684145 w 2813685"/>
              <a:gd name="connsiteY16" fmla="*/ 1373505 h 1627505"/>
              <a:gd name="connsiteX17" fmla="*/ 2578100 w 2813685"/>
              <a:gd name="connsiteY17" fmla="*/ 1627505 h 1627505"/>
              <a:gd name="connsiteX18" fmla="*/ 691515 w 2813685"/>
              <a:gd name="connsiteY18" fmla="*/ 1548130 h 1627505"/>
              <a:gd name="connsiteX19" fmla="*/ 344805 w 2813685"/>
              <a:gd name="connsiteY19" fmla="*/ 1061085 h 1627505"/>
              <a:gd name="connsiteX20" fmla="*/ 277496 w 2813685"/>
              <a:gd name="connsiteY20" fmla="*/ 840106 h 1627505"/>
              <a:gd name="connsiteX21" fmla="*/ 260985 w 2813685"/>
              <a:gd name="connsiteY21" fmla="*/ 687705 h 1627505"/>
              <a:gd name="connsiteX22" fmla="*/ 0 w 2813685"/>
              <a:gd name="connsiteY22" fmla="*/ 466725 h 1627505"/>
              <a:gd name="connsiteX23" fmla="*/ 3175 w 2813685"/>
              <a:gd name="connsiteY23" fmla="*/ 635 h 1627505"/>
              <a:gd name="connsiteX24" fmla="*/ 347980 w 2813685"/>
              <a:gd name="connsiteY24"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708785 w 2813685"/>
              <a:gd name="connsiteY8" fmla="*/ 619125 h 1627505"/>
              <a:gd name="connsiteX9" fmla="*/ 1830705 w 2813685"/>
              <a:gd name="connsiteY9" fmla="*/ 664845 h 1627505"/>
              <a:gd name="connsiteX10" fmla="*/ 1849121 w 2813685"/>
              <a:gd name="connsiteY10" fmla="*/ 636906 h 1627505"/>
              <a:gd name="connsiteX11" fmla="*/ 1550670 w 2813685"/>
              <a:gd name="connsiteY11" fmla="*/ 416560 h 1627505"/>
              <a:gd name="connsiteX12" fmla="*/ 2497455 w 2813685"/>
              <a:gd name="connsiteY12" fmla="*/ 885825 h 1627505"/>
              <a:gd name="connsiteX13" fmla="*/ 2470150 w 2813685"/>
              <a:gd name="connsiteY13" fmla="*/ 936625 h 1627505"/>
              <a:gd name="connsiteX14" fmla="*/ 2813685 w 2813685"/>
              <a:gd name="connsiteY14" fmla="*/ 1106805 h 1627505"/>
              <a:gd name="connsiteX15" fmla="*/ 2684145 w 2813685"/>
              <a:gd name="connsiteY15" fmla="*/ 1373505 h 1627505"/>
              <a:gd name="connsiteX16" fmla="*/ 2578100 w 2813685"/>
              <a:gd name="connsiteY16" fmla="*/ 1627505 h 1627505"/>
              <a:gd name="connsiteX17" fmla="*/ 691515 w 2813685"/>
              <a:gd name="connsiteY17" fmla="*/ 1548130 h 1627505"/>
              <a:gd name="connsiteX18" fmla="*/ 344805 w 2813685"/>
              <a:gd name="connsiteY18" fmla="*/ 1061085 h 1627505"/>
              <a:gd name="connsiteX19" fmla="*/ 277496 w 2813685"/>
              <a:gd name="connsiteY19" fmla="*/ 840106 h 1627505"/>
              <a:gd name="connsiteX20" fmla="*/ 260985 w 2813685"/>
              <a:gd name="connsiteY20" fmla="*/ 687705 h 1627505"/>
              <a:gd name="connsiteX21" fmla="*/ 0 w 2813685"/>
              <a:gd name="connsiteY21" fmla="*/ 466725 h 1627505"/>
              <a:gd name="connsiteX22" fmla="*/ 3175 w 2813685"/>
              <a:gd name="connsiteY22" fmla="*/ 635 h 1627505"/>
              <a:gd name="connsiteX23" fmla="*/ 347980 w 2813685"/>
              <a:gd name="connsiteY23"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708785 w 2813685"/>
              <a:gd name="connsiteY8" fmla="*/ 619125 h 1627505"/>
              <a:gd name="connsiteX9" fmla="*/ 1830705 w 2813685"/>
              <a:gd name="connsiteY9" fmla="*/ 664845 h 1627505"/>
              <a:gd name="connsiteX10" fmla="*/ 1550670 w 2813685"/>
              <a:gd name="connsiteY10" fmla="*/ 416560 h 1627505"/>
              <a:gd name="connsiteX11" fmla="*/ 2497455 w 2813685"/>
              <a:gd name="connsiteY11" fmla="*/ 885825 h 1627505"/>
              <a:gd name="connsiteX12" fmla="*/ 2470150 w 2813685"/>
              <a:gd name="connsiteY12" fmla="*/ 936625 h 1627505"/>
              <a:gd name="connsiteX13" fmla="*/ 2813685 w 2813685"/>
              <a:gd name="connsiteY13" fmla="*/ 1106805 h 1627505"/>
              <a:gd name="connsiteX14" fmla="*/ 2684145 w 2813685"/>
              <a:gd name="connsiteY14" fmla="*/ 1373505 h 1627505"/>
              <a:gd name="connsiteX15" fmla="*/ 2578100 w 2813685"/>
              <a:gd name="connsiteY15" fmla="*/ 1627505 h 1627505"/>
              <a:gd name="connsiteX16" fmla="*/ 691515 w 2813685"/>
              <a:gd name="connsiteY16" fmla="*/ 1548130 h 1627505"/>
              <a:gd name="connsiteX17" fmla="*/ 344805 w 2813685"/>
              <a:gd name="connsiteY17" fmla="*/ 1061085 h 1627505"/>
              <a:gd name="connsiteX18" fmla="*/ 277496 w 2813685"/>
              <a:gd name="connsiteY18" fmla="*/ 840106 h 1627505"/>
              <a:gd name="connsiteX19" fmla="*/ 260985 w 2813685"/>
              <a:gd name="connsiteY19" fmla="*/ 687705 h 1627505"/>
              <a:gd name="connsiteX20" fmla="*/ 0 w 2813685"/>
              <a:gd name="connsiteY20" fmla="*/ 466725 h 1627505"/>
              <a:gd name="connsiteX21" fmla="*/ 3175 w 2813685"/>
              <a:gd name="connsiteY21" fmla="*/ 635 h 1627505"/>
              <a:gd name="connsiteX22" fmla="*/ 347980 w 2813685"/>
              <a:gd name="connsiteY22"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708785 w 2813685"/>
              <a:gd name="connsiteY8" fmla="*/ 619125 h 1627505"/>
              <a:gd name="connsiteX9" fmla="*/ 1550670 w 2813685"/>
              <a:gd name="connsiteY9" fmla="*/ 416560 h 1627505"/>
              <a:gd name="connsiteX10" fmla="*/ 2497455 w 2813685"/>
              <a:gd name="connsiteY10" fmla="*/ 885825 h 1627505"/>
              <a:gd name="connsiteX11" fmla="*/ 2470150 w 2813685"/>
              <a:gd name="connsiteY11" fmla="*/ 936625 h 1627505"/>
              <a:gd name="connsiteX12" fmla="*/ 2813685 w 2813685"/>
              <a:gd name="connsiteY12" fmla="*/ 1106805 h 1627505"/>
              <a:gd name="connsiteX13" fmla="*/ 2684145 w 2813685"/>
              <a:gd name="connsiteY13" fmla="*/ 1373505 h 1627505"/>
              <a:gd name="connsiteX14" fmla="*/ 2578100 w 2813685"/>
              <a:gd name="connsiteY14" fmla="*/ 1627505 h 1627505"/>
              <a:gd name="connsiteX15" fmla="*/ 691515 w 2813685"/>
              <a:gd name="connsiteY15" fmla="*/ 1548130 h 1627505"/>
              <a:gd name="connsiteX16" fmla="*/ 344805 w 2813685"/>
              <a:gd name="connsiteY16" fmla="*/ 1061085 h 1627505"/>
              <a:gd name="connsiteX17" fmla="*/ 277496 w 2813685"/>
              <a:gd name="connsiteY17" fmla="*/ 840106 h 1627505"/>
              <a:gd name="connsiteX18" fmla="*/ 260985 w 2813685"/>
              <a:gd name="connsiteY18" fmla="*/ 687705 h 1627505"/>
              <a:gd name="connsiteX19" fmla="*/ 0 w 2813685"/>
              <a:gd name="connsiteY19" fmla="*/ 466725 h 1627505"/>
              <a:gd name="connsiteX20" fmla="*/ 3175 w 2813685"/>
              <a:gd name="connsiteY20" fmla="*/ 635 h 1627505"/>
              <a:gd name="connsiteX21" fmla="*/ 347980 w 2813685"/>
              <a:gd name="connsiteY21"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50670 w 2813685"/>
              <a:gd name="connsiteY8" fmla="*/ 416560 h 1627505"/>
              <a:gd name="connsiteX9" fmla="*/ 2497455 w 2813685"/>
              <a:gd name="connsiteY9" fmla="*/ 885825 h 1627505"/>
              <a:gd name="connsiteX10" fmla="*/ 2470150 w 2813685"/>
              <a:gd name="connsiteY10" fmla="*/ 936625 h 1627505"/>
              <a:gd name="connsiteX11" fmla="*/ 2813685 w 2813685"/>
              <a:gd name="connsiteY11" fmla="*/ 1106805 h 1627505"/>
              <a:gd name="connsiteX12" fmla="*/ 2684145 w 2813685"/>
              <a:gd name="connsiteY12" fmla="*/ 1373505 h 1627505"/>
              <a:gd name="connsiteX13" fmla="*/ 2578100 w 2813685"/>
              <a:gd name="connsiteY13" fmla="*/ 1627505 h 1627505"/>
              <a:gd name="connsiteX14" fmla="*/ 691515 w 2813685"/>
              <a:gd name="connsiteY14" fmla="*/ 1548130 h 1627505"/>
              <a:gd name="connsiteX15" fmla="*/ 344805 w 2813685"/>
              <a:gd name="connsiteY15" fmla="*/ 1061085 h 1627505"/>
              <a:gd name="connsiteX16" fmla="*/ 277496 w 2813685"/>
              <a:gd name="connsiteY16" fmla="*/ 840106 h 1627505"/>
              <a:gd name="connsiteX17" fmla="*/ 260985 w 2813685"/>
              <a:gd name="connsiteY17" fmla="*/ 687705 h 1627505"/>
              <a:gd name="connsiteX18" fmla="*/ 0 w 2813685"/>
              <a:gd name="connsiteY18" fmla="*/ 466725 h 1627505"/>
              <a:gd name="connsiteX19" fmla="*/ 3175 w 2813685"/>
              <a:gd name="connsiteY19" fmla="*/ 635 h 1627505"/>
              <a:gd name="connsiteX20" fmla="*/ 347980 w 2813685"/>
              <a:gd name="connsiteY20"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44320 w 2813685"/>
              <a:gd name="connsiteY8" fmla="*/ 413385 h 1627505"/>
              <a:gd name="connsiteX9" fmla="*/ 2497455 w 2813685"/>
              <a:gd name="connsiteY9" fmla="*/ 885825 h 1627505"/>
              <a:gd name="connsiteX10" fmla="*/ 2470150 w 2813685"/>
              <a:gd name="connsiteY10" fmla="*/ 936625 h 1627505"/>
              <a:gd name="connsiteX11" fmla="*/ 2813685 w 2813685"/>
              <a:gd name="connsiteY11" fmla="*/ 1106805 h 1627505"/>
              <a:gd name="connsiteX12" fmla="*/ 2684145 w 2813685"/>
              <a:gd name="connsiteY12" fmla="*/ 1373505 h 1627505"/>
              <a:gd name="connsiteX13" fmla="*/ 2578100 w 2813685"/>
              <a:gd name="connsiteY13" fmla="*/ 1627505 h 1627505"/>
              <a:gd name="connsiteX14" fmla="*/ 691515 w 2813685"/>
              <a:gd name="connsiteY14" fmla="*/ 1548130 h 1627505"/>
              <a:gd name="connsiteX15" fmla="*/ 344805 w 2813685"/>
              <a:gd name="connsiteY15" fmla="*/ 1061085 h 1627505"/>
              <a:gd name="connsiteX16" fmla="*/ 277496 w 2813685"/>
              <a:gd name="connsiteY16" fmla="*/ 840106 h 1627505"/>
              <a:gd name="connsiteX17" fmla="*/ 260985 w 2813685"/>
              <a:gd name="connsiteY17" fmla="*/ 687705 h 1627505"/>
              <a:gd name="connsiteX18" fmla="*/ 0 w 2813685"/>
              <a:gd name="connsiteY18" fmla="*/ 466725 h 1627505"/>
              <a:gd name="connsiteX19" fmla="*/ 3175 w 2813685"/>
              <a:gd name="connsiteY19" fmla="*/ 635 h 1627505"/>
              <a:gd name="connsiteX20" fmla="*/ 347980 w 2813685"/>
              <a:gd name="connsiteY20"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44320 w 2813685"/>
              <a:gd name="connsiteY8" fmla="*/ 413385 h 1627505"/>
              <a:gd name="connsiteX9" fmla="*/ 2497455 w 2813685"/>
              <a:gd name="connsiteY9" fmla="*/ 885825 h 1627505"/>
              <a:gd name="connsiteX10" fmla="*/ 2470150 w 2813685"/>
              <a:gd name="connsiteY10" fmla="*/ 936625 h 1627505"/>
              <a:gd name="connsiteX11" fmla="*/ 2813685 w 2813685"/>
              <a:gd name="connsiteY11" fmla="*/ 1106805 h 1627505"/>
              <a:gd name="connsiteX12" fmla="*/ 2684145 w 2813685"/>
              <a:gd name="connsiteY12" fmla="*/ 1373505 h 1627505"/>
              <a:gd name="connsiteX13" fmla="*/ 2578100 w 2813685"/>
              <a:gd name="connsiteY13" fmla="*/ 1627505 h 1627505"/>
              <a:gd name="connsiteX14" fmla="*/ 678815 w 2813685"/>
              <a:gd name="connsiteY14" fmla="*/ 1551305 h 1627505"/>
              <a:gd name="connsiteX15" fmla="*/ 344805 w 2813685"/>
              <a:gd name="connsiteY15" fmla="*/ 1061085 h 1627505"/>
              <a:gd name="connsiteX16" fmla="*/ 277496 w 2813685"/>
              <a:gd name="connsiteY16" fmla="*/ 840106 h 1627505"/>
              <a:gd name="connsiteX17" fmla="*/ 260985 w 2813685"/>
              <a:gd name="connsiteY17" fmla="*/ 687705 h 1627505"/>
              <a:gd name="connsiteX18" fmla="*/ 0 w 2813685"/>
              <a:gd name="connsiteY18" fmla="*/ 466725 h 1627505"/>
              <a:gd name="connsiteX19" fmla="*/ 3175 w 2813685"/>
              <a:gd name="connsiteY19" fmla="*/ 635 h 1627505"/>
              <a:gd name="connsiteX20" fmla="*/ 347980 w 2813685"/>
              <a:gd name="connsiteY20"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44320 w 2813685"/>
              <a:gd name="connsiteY8" fmla="*/ 413385 h 1627505"/>
              <a:gd name="connsiteX9" fmla="*/ 2497455 w 2813685"/>
              <a:gd name="connsiteY9" fmla="*/ 885825 h 1627505"/>
              <a:gd name="connsiteX10" fmla="*/ 2470150 w 2813685"/>
              <a:gd name="connsiteY10" fmla="*/ 936625 h 1627505"/>
              <a:gd name="connsiteX11" fmla="*/ 2813685 w 2813685"/>
              <a:gd name="connsiteY11" fmla="*/ 1106805 h 1627505"/>
              <a:gd name="connsiteX12" fmla="*/ 2684145 w 2813685"/>
              <a:gd name="connsiteY12" fmla="*/ 1373505 h 1627505"/>
              <a:gd name="connsiteX13" fmla="*/ 2578100 w 2813685"/>
              <a:gd name="connsiteY13" fmla="*/ 1627505 h 1627505"/>
              <a:gd name="connsiteX14" fmla="*/ 678815 w 2813685"/>
              <a:gd name="connsiteY14" fmla="*/ 1551305 h 1627505"/>
              <a:gd name="connsiteX15" fmla="*/ 328930 w 2813685"/>
              <a:gd name="connsiteY15" fmla="*/ 1054735 h 1627505"/>
              <a:gd name="connsiteX16" fmla="*/ 277496 w 2813685"/>
              <a:gd name="connsiteY16" fmla="*/ 840106 h 1627505"/>
              <a:gd name="connsiteX17" fmla="*/ 260985 w 2813685"/>
              <a:gd name="connsiteY17" fmla="*/ 687705 h 1627505"/>
              <a:gd name="connsiteX18" fmla="*/ 0 w 2813685"/>
              <a:gd name="connsiteY18" fmla="*/ 466725 h 1627505"/>
              <a:gd name="connsiteX19" fmla="*/ 3175 w 2813685"/>
              <a:gd name="connsiteY19" fmla="*/ 635 h 1627505"/>
              <a:gd name="connsiteX20" fmla="*/ 347980 w 2813685"/>
              <a:gd name="connsiteY20" fmla="*/ 0 h 1627505"/>
              <a:gd name="connsiteX0" fmla="*/ 230505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44320 w 2813685"/>
              <a:gd name="connsiteY8" fmla="*/ 413385 h 1627505"/>
              <a:gd name="connsiteX9" fmla="*/ 2497455 w 2813685"/>
              <a:gd name="connsiteY9" fmla="*/ 885825 h 1627505"/>
              <a:gd name="connsiteX10" fmla="*/ 2470150 w 2813685"/>
              <a:gd name="connsiteY10" fmla="*/ 936625 h 1627505"/>
              <a:gd name="connsiteX11" fmla="*/ 2813685 w 2813685"/>
              <a:gd name="connsiteY11" fmla="*/ 1106805 h 1627505"/>
              <a:gd name="connsiteX12" fmla="*/ 2684145 w 2813685"/>
              <a:gd name="connsiteY12" fmla="*/ 1373505 h 1627505"/>
              <a:gd name="connsiteX13" fmla="*/ 2578100 w 2813685"/>
              <a:gd name="connsiteY13" fmla="*/ 1627505 h 1627505"/>
              <a:gd name="connsiteX14" fmla="*/ 678815 w 2813685"/>
              <a:gd name="connsiteY14" fmla="*/ 1551305 h 1627505"/>
              <a:gd name="connsiteX15" fmla="*/ 328930 w 2813685"/>
              <a:gd name="connsiteY15" fmla="*/ 1054735 h 1627505"/>
              <a:gd name="connsiteX16" fmla="*/ 277496 w 2813685"/>
              <a:gd name="connsiteY16" fmla="*/ 840106 h 1627505"/>
              <a:gd name="connsiteX17" fmla="*/ 260985 w 2813685"/>
              <a:gd name="connsiteY17" fmla="*/ 687705 h 1627505"/>
              <a:gd name="connsiteX18" fmla="*/ 0 w 2813685"/>
              <a:gd name="connsiteY18" fmla="*/ 466725 h 1627505"/>
              <a:gd name="connsiteX19" fmla="*/ 3175 w 2813685"/>
              <a:gd name="connsiteY19" fmla="*/ 635 h 1627505"/>
              <a:gd name="connsiteX20" fmla="*/ 230505 w 2813685"/>
              <a:gd name="connsiteY20" fmla="*/ 0 h 1627505"/>
              <a:gd name="connsiteX0" fmla="*/ 20193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44320 w 2813685"/>
              <a:gd name="connsiteY8" fmla="*/ 413385 h 1627505"/>
              <a:gd name="connsiteX9" fmla="*/ 2497455 w 2813685"/>
              <a:gd name="connsiteY9" fmla="*/ 885825 h 1627505"/>
              <a:gd name="connsiteX10" fmla="*/ 2470150 w 2813685"/>
              <a:gd name="connsiteY10" fmla="*/ 936625 h 1627505"/>
              <a:gd name="connsiteX11" fmla="*/ 2813685 w 2813685"/>
              <a:gd name="connsiteY11" fmla="*/ 1106805 h 1627505"/>
              <a:gd name="connsiteX12" fmla="*/ 2684145 w 2813685"/>
              <a:gd name="connsiteY12" fmla="*/ 1373505 h 1627505"/>
              <a:gd name="connsiteX13" fmla="*/ 2578100 w 2813685"/>
              <a:gd name="connsiteY13" fmla="*/ 1627505 h 1627505"/>
              <a:gd name="connsiteX14" fmla="*/ 678815 w 2813685"/>
              <a:gd name="connsiteY14" fmla="*/ 1551305 h 1627505"/>
              <a:gd name="connsiteX15" fmla="*/ 328930 w 2813685"/>
              <a:gd name="connsiteY15" fmla="*/ 1054735 h 1627505"/>
              <a:gd name="connsiteX16" fmla="*/ 277496 w 2813685"/>
              <a:gd name="connsiteY16" fmla="*/ 840106 h 1627505"/>
              <a:gd name="connsiteX17" fmla="*/ 260985 w 2813685"/>
              <a:gd name="connsiteY17" fmla="*/ 687705 h 1627505"/>
              <a:gd name="connsiteX18" fmla="*/ 0 w 2813685"/>
              <a:gd name="connsiteY18" fmla="*/ 466725 h 1627505"/>
              <a:gd name="connsiteX19" fmla="*/ 3175 w 2813685"/>
              <a:gd name="connsiteY19" fmla="*/ 635 h 1627505"/>
              <a:gd name="connsiteX20" fmla="*/ 201930 w 2813685"/>
              <a:gd name="connsiteY20" fmla="*/ 0 h 1627505"/>
              <a:gd name="connsiteX0" fmla="*/ 202235 w 2813990"/>
              <a:gd name="connsiteY0" fmla="*/ 0 h 1627505"/>
              <a:gd name="connsiteX1" fmla="*/ 482270 w 2813990"/>
              <a:gd name="connsiteY1" fmla="*/ 291465 h 1627505"/>
              <a:gd name="connsiteX2" fmla="*/ 620701 w 2813990"/>
              <a:gd name="connsiteY2" fmla="*/ 252731 h 1627505"/>
              <a:gd name="connsiteX3" fmla="*/ 832790 w 2813990"/>
              <a:gd name="connsiteY3" fmla="*/ 238125 h 1627505"/>
              <a:gd name="connsiteX4" fmla="*/ 837870 w 2813990"/>
              <a:gd name="connsiteY4" fmla="*/ 763905 h 1627505"/>
              <a:gd name="connsiteX5" fmla="*/ 891845 w 2813990"/>
              <a:gd name="connsiteY5" fmla="*/ 763905 h 1627505"/>
              <a:gd name="connsiteX6" fmla="*/ 891845 w 2813990"/>
              <a:gd name="connsiteY6" fmla="*/ 455930 h 1627505"/>
              <a:gd name="connsiteX7" fmla="*/ 1495730 w 2813990"/>
              <a:gd name="connsiteY7" fmla="*/ 512445 h 1627505"/>
              <a:gd name="connsiteX8" fmla="*/ 1544625 w 2813990"/>
              <a:gd name="connsiteY8" fmla="*/ 413385 h 1627505"/>
              <a:gd name="connsiteX9" fmla="*/ 2497760 w 2813990"/>
              <a:gd name="connsiteY9" fmla="*/ 885825 h 1627505"/>
              <a:gd name="connsiteX10" fmla="*/ 2470455 w 2813990"/>
              <a:gd name="connsiteY10" fmla="*/ 936625 h 1627505"/>
              <a:gd name="connsiteX11" fmla="*/ 2813990 w 2813990"/>
              <a:gd name="connsiteY11" fmla="*/ 1106805 h 1627505"/>
              <a:gd name="connsiteX12" fmla="*/ 2684450 w 2813990"/>
              <a:gd name="connsiteY12" fmla="*/ 1373505 h 1627505"/>
              <a:gd name="connsiteX13" fmla="*/ 2578405 w 2813990"/>
              <a:gd name="connsiteY13" fmla="*/ 1627505 h 1627505"/>
              <a:gd name="connsiteX14" fmla="*/ 679120 w 2813990"/>
              <a:gd name="connsiteY14" fmla="*/ 1551305 h 1627505"/>
              <a:gd name="connsiteX15" fmla="*/ 329235 w 2813990"/>
              <a:gd name="connsiteY15" fmla="*/ 1054735 h 1627505"/>
              <a:gd name="connsiteX16" fmla="*/ 277801 w 2813990"/>
              <a:gd name="connsiteY16" fmla="*/ 840106 h 1627505"/>
              <a:gd name="connsiteX17" fmla="*/ 261290 w 2813990"/>
              <a:gd name="connsiteY17" fmla="*/ 687705 h 1627505"/>
              <a:gd name="connsiteX18" fmla="*/ 305 w 2813990"/>
              <a:gd name="connsiteY18" fmla="*/ 466725 h 1627505"/>
              <a:gd name="connsiteX19" fmla="*/ 305 w 2813990"/>
              <a:gd name="connsiteY19" fmla="*/ 635 h 1627505"/>
              <a:gd name="connsiteX20" fmla="*/ 202235 w 2813990"/>
              <a:gd name="connsiteY20" fmla="*/ 0 h 1627505"/>
              <a:gd name="connsiteX0" fmla="*/ 202235 w 2813990"/>
              <a:gd name="connsiteY0" fmla="*/ 0 h 1627505"/>
              <a:gd name="connsiteX1" fmla="*/ 482270 w 2813990"/>
              <a:gd name="connsiteY1" fmla="*/ 291465 h 1627505"/>
              <a:gd name="connsiteX2" fmla="*/ 620701 w 2813990"/>
              <a:gd name="connsiteY2" fmla="*/ 252731 h 1627505"/>
              <a:gd name="connsiteX3" fmla="*/ 832790 w 2813990"/>
              <a:gd name="connsiteY3" fmla="*/ 238125 h 1627505"/>
              <a:gd name="connsiteX4" fmla="*/ 837870 w 2813990"/>
              <a:gd name="connsiteY4" fmla="*/ 763905 h 1627505"/>
              <a:gd name="connsiteX5" fmla="*/ 891845 w 2813990"/>
              <a:gd name="connsiteY5" fmla="*/ 763905 h 1627505"/>
              <a:gd name="connsiteX6" fmla="*/ 891845 w 2813990"/>
              <a:gd name="connsiteY6" fmla="*/ 455930 h 1627505"/>
              <a:gd name="connsiteX7" fmla="*/ 1495730 w 2813990"/>
              <a:gd name="connsiteY7" fmla="*/ 512445 h 1627505"/>
              <a:gd name="connsiteX8" fmla="*/ 1544625 w 2813990"/>
              <a:gd name="connsiteY8" fmla="*/ 413385 h 1627505"/>
              <a:gd name="connsiteX9" fmla="*/ 2497760 w 2813990"/>
              <a:gd name="connsiteY9" fmla="*/ 885825 h 1627505"/>
              <a:gd name="connsiteX10" fmla="*/ 2470455 w 2813990"/>
              <a:gd name="connsiteY10" fmla="*/ 936625 h 1627505"/>
              <a:gd name="connsiteX11" fmla="*/ 2813990 w 2813990"/>
              <a:gd name="connsiteY11" fmla="*/ 1106805 h 1627505"/>
              <a:gd name="connsiteX12" fmla="*/ 2684450 w 2813990"/>
              <a:gd name="connsiteY12" fmla="*/ 1373505 h 1627505"/>
              <a:gd name="connsiteX13" fmla="*/ 2578405 w 2813990"/>
              <a:gd name="connsiteY13" fmla="*/ 1627505 h 1627505"/>
              <a:gd name="connsiteX14" fmla="*/ 679120 w 2813990"/>
              <a:gd name="connsiteY14" fmla="*/ 1551305 h 1627505"/>
              <a:gd name="connsiteX15" fmla="*/ 329235 w 2813990"/>
              <a:gd name="connsiteY15" fmla="*/ 1054735 h 1627505"/>
              <a:gd name="connsiteX16" fmla="*/ 284151 w 2813990"/>
              <a:gd name="connsiteY16" fmla="*/ 878206 h 1627505"/>
              <a:gd name="connsiteX17" fmla="*/ 277801 w 2813990"/>
              <a:gd name="connsiteY17" fmla="*/ 840106 h 1627505"/>
              <a:gd name="connsiteX18" fmla="*/ 261290 w 2813990"/>
              <a:gd name="connsiteY18" fmla="*/ 687705 h 1627505"/>
              <a:gd name="connsiteX19" fmla="*/ 305 w 2813990"/>
              <a:gd name="connsiteY19" fmla="*/ 466725 h 1627505"/>
              <a:gd name="connsiteX20" fmla="*/ 305 w 2813990"/>
              <a:gd name="connsiteY20" fmla="*/ 635 h 1627505"/>
              <a:gd name="connsiteX21" fmla="*/ 202235 w 2813990"/>
              <a:gd name="connsiteY21" fmla="*/ 0 h 1627505"/>
              <a:gd name="connsiteX0" fmla="*/ 202235 w 2813990"/>
              <a:gd name="connsiteY0" fmla="*/ 0 h 1627505"/>
              <a:gd name="connsiteX1" fmla="*/ 482270 w 2813990"/>
              <a:gd name="connsiteY1" fmla="*/ 291465 h 1627505"/>
              <a:gd name="connsiteX2" fmla="*/ 620701 w 2813990"/>
              <a:gd name="connsiteY2" fmla="*/ 252731 h 1627505"/>
              <a:gd name="connsiteX3" fmla="*/ 832790 w 2813990"/>
              <a:gd name="connsiteY3" fmla="*/ 238125 h 1627505"/>
              <a:gd name="connsiteX4" fmla="*/ 837870 w 2813990"/>
              <a:gd name="connsiteY4" fmla="*/ 763905 h 1627505"/>
              <a:gd name="connsiteX5" fmla="*/ 891845 w 2813990"/>
              <a:gd name="connsiteY5" fmla="*/ 763905 h 1627505"/>
              <a:gd name="connsiteX6" fmla="*/ 891845 w 2813990"/>
              <a:gd name="connsiteY6" fmla="*/ 455930 h 1627505"/>
              <a:gd name="connsiteX7" fmla="*/ 1495730 w 2813990"/>
              <a:gd name="connsiteY7" fmla="*/ 512445 h 1627505"/>
              <a:gd name="connsiteX8" fmla="*/ 1544625 w 2813990"/>
              <a:gd name="connsiteY8" fmla="*/ 413385 h 1627505"/>
              <a:gd name="connsiteX9" fmla="*/ 2497760 w 2813990"/>
              <a:gd name="connsiteY9" fmla="*/ 885825 h 1627505"/>
              <a:gd name="connsiteX10" fmla="*/ 2470455 w 2813990"/>
              <a:gd name="connsiteY10" fmla="*/ 936625 h 1627505"/>
              <a:gd name="connsiteX11" fmla="*/ 2813990 w 2813990"/>
              <a:gd name="connsiteY11" fmla="*/ 1106805 h 1627505"/>
              <a:gd name="connsiteX12" fmla="*/ 2684450 w 2813990"/>
              <a:gd name="connsiteY12" fmla="*/ 1373505 h 1627505"/>
              <a:gd name="connsiteX13" fmla="*/ 2578405 w 2813990"/>
              <a:gd name="connsiteY13" fmla="*/ 1627505 h 1627505"/>
              <a:gd name="connsiteX14" fmla="*/ 679120 w 2813990"/>
              <a:gd name="connsiteY14" fmla="*/ 1551305 h 1627505"/>
              <a:gd name="connsiteX15" fmla="*/ 329235 w 2813990"/>
              <a:gd name="connsiteY15" fmla="*/ 1054735 h 1627505"/>
              <a:gd name="connsiteX16" fmla="*/ 284151 w 2813990"/>
              <a:gd name="connsiteY16" fmla="*/ 878206 h 1627505"/>
              <a:gd name="connsiteX17" fmla="*/ 261926 w 2813990"/>
              <a:gd name="connsiteY17" fmla="*/ 840106 h 1627505"/>
              <a:gd name="connsiteX18" fmla="*/ 261290 w 2813990"/>
              <a:gd name="connsiteY18" fmla="*/ 687705 h 1627505"/>
              <a:gd name="connsiteX19" fmla="*/ 305 w 2813990"/>
              <a:gd name="connsiteY19" fmla="*/ 466725 h 1627505"/>
              <a:gd name="connsiteX20" fmla="*/ 305 w 2813990"/>
              <a:gd name="connsiteY20" fmla="*/ 635 h 1627505"/>
              <a:gd name="connsiteX21" fmla="*/ 202235 w 2813990"/>
              <a:gd name="connsiteY21" fmla="*/ 0 h 1627505"/>
              <a:gd name="connsiteX0" fmla="*/ 202235 w 2813990"/>
              <a:gd name="connsiteY0" fmla="*/ 0 h 1627505"/>
              <a:gd name="connsiteX1" fmla="*/ 482270 w 2813990"/>
              <a:gd name="connsiteY1" fmla="*/ 291465 h 1627505"/>
              <a:gd name="connsiteX2" fmla="*/ 620701 w 2813990"/>
              <a:gd name="connsiteY2" fmla="*/ 252731 h 1627505"/>
              <a:gd name="connsiteX3" fmla="*/ 832790 w 2813990"/>
              <a:gd name="connsiteY3" fmla="*/ 238125 h 1627505"/>
              <a:gd name="connsiteX4" fmla="*/ 837870 w 2813990"/>
              <a:gd name="connsiteY4" fmla="*/ 763905 h 1627505"/>
              <a:gd name="connsiteX5" fmla="*/ 891845 w 2813990"/>
              <a:gd name="connsiteY5" fmla="*/ 763905 h 1627505"/>
              <a:gd name="connsiteX6" fmla="*/ 1495730 w 2813990"/>
              <a:gd name="connsiteY6" fmla="*/ 512445 h 1627505"/>
              <a:gd name="connsiteX7" fmla="*/ 1544625 w 2813990"/>
              <a:gd name="connsiteY7" fmla="*/ 413385 h 1627505"/>
              <a:gd name="connsiteX8" fmla="*/ 2497760 w 2813990"/>
              <a:gd name="connsiteY8" fmla="*/ 885825 h 1627505"/>
              <a:gd name="connsiteX9" fmla="*/ 2470455 w 2813990"/>
              <a:gd name="connsiteY9" fmla="*/ 936625 h 1627505"/>
              <a:gd name="connsiteX10" fmla="*/ 2813990 w 2813990"/>
              <a:gd name="connsiteY10" fmla="*/ 1106805 h 1627505"/>
              <a:gd name="connsiteX11" fmla="*/ 2684450 w 2813990"/>
              <a:gd name="connsiteY11" fmla="*/ 1373505 h 1627505"/>
              <a:gd name="connsiteX12" fmla="*/ 2578405 w 2813990"/>
              <a:gd name="connsiteY12" fmla="*/ 1627505 h 1627505"/>
              <a:gd name="connsiteX13" fmla="*/ 679120 w 2813990"/>
              <a:gd name="connsiteY13" fmla="*/ 1551305 h 1627505"/>
              <a:gd name="connsiteX14" fmla="*/ 329235 w 2813990"/>
              <a:gd name="connsiteY14" fmla="*/ 1054735 h 1627505"/>
              <a:gd name="connsiteX15" fmla="*/ 284151 w 2813990"/>
              <a:gd name="connsiteY15" fmla="*/ 878206 h 1627505"/>
              <a:gd name="connsiteX16" fmla="*/ 261926 w 2813990"/>
              <a:gd name="connsiteY16" fmla="*/ 840106 h 1627505"/>
              <a:gd name="connsiteX17" fmla="*/ 261290 w 2813990"/>
              <a:gd name="connsiteY17" fmla="*/ 687705 h 1627505"/>
              <a:gd name="connsiteX18" fmla="*/ 305 w 2813990"/>
              <a:gd name="connsiteY18" fmla="*/ 466725 h 1627505"/>
              <a:gd name="connsiteX19" fmla="*/ 305 w 2813990"/>
              <a:gd name="connsiteY19" fmla="*/ 635 h 1627505"/>
              <a:gd name="connsiteX20" fmla="*/ 202235 w 2813990"/>
              <a:gd name="connsiteY20" fmla="*/ 0 h 1627505"/>
              <a:gd name="connsiteX0" fmla="*/ 202235 w 2813990"/>
              <a:gd name="connsiteY0" fmla="*/ 0 h 1627505"/>
              <a:gd name="connsiteX1" fmla="*/ 482270 w 2813990"/>
              <a:gd name="connsiteY1" fmla="*/ 291465 h 1627505"/>
              <a:gd name="connsiteX2" fmla="*/ 620701 w 2813990"/>
              <a:gd name="connsiteY2" fmla="*/ 252731 h 1627505"/>
              <a:gd name="connsiteX3" fmla="*/ 832790 w 2813990"/>
              <a:gd name="connsiteY3" fmla="*/ 238125 h 1627505"/>
              <a:gd name="connsiteX4" fmla="*/ 837870 w 2813990"/>
              <a:gd name="connsiteY4" fmla="*/ 763905 h 1627505"/>
              <a:gd name="connsiteX5" fmla="*/ 891845 w 2813990"/>
              <a:gd name="connsiteY5" fmla="*/ 763905 h 1627505"/>
              <a:gd name="connsiteX6" fmla="*/ 1544625 w 2813990"/>
              <a:gd name="connsiteY6" fmla="*/ 413385 h 1627505"/>
              <a:gd name="connsiteX7" fmla="*/ 2497760 w 2813990"/>
              <a:gd name="connsiteY7" fmla="*/ 885825 h 1627505"/>
              <a:gd name="connsiteX8" fmla="*/ 2470455 w 2813990"/>
              <a:gd name="connsiteY8" fmla="*/ 936625 h 1627505"/>
              <a:gd name="connsiteX9" fmla="*/ 2813990 w 2813990"/>
              <a:gd name="connsiteY9" fmla="*/ 1106805 h 1627505"/>
              <a:gd name="connsiteX10" fmla="*/ 2684450 w 2813990"/>
              <a:gd name="connsiteY10" fmla="*/ 1373505 h 1627505"/>
              <a:gd name="connsiteX11" fmla="*/ 2578405 w 2813990"/>
              <a:gd name="connsiteY11" fmla="*/ 1627505 h 1627505"/>
              <a:gd name="connsiteX12" fmla="*/ 679120 w 2813990"/>
              <a:gd name="connsiteY12" fmla="*/ 1551305 h 1627505"/>
              <a:gd name="connsiteX13" fmla="*/ 329235 w 2813990"/>
              <a:gd name="connsiteY13" fmla="*/ 1054735 h 1627505"/>
              <a:gd name="connsiteX14" fmla="*/ 284151 w 2813990"/>
              <a:gd name="connsiteY14" fmla="*/ 878206 h 1627505"/>
              <a:gd name="connsiteX15" fmla="*/ 261926 w 2813990"/>
              <a:gd name="connsiteY15" fmla="*/ 840106 h 1627505"/>
              <a:gd name="connsiteX16" fmla="*/ 261290 w 2813990"/>
              <a:gd name="connsiteY16" fmla="*/ 687705 h 1627505"/>
              <a:gd name="connsiteX17" fmla="*/ 305 w 2813990"/>
              <a:gd name="connsiteY17" fmla="*/ 466725 h 1627505"/>
              <a:gd name="connsiteX18" fmla="*/ 305 w 2813990"/>
              <a:gd name="connsiteY18" fmla="*/ 635 h 1627505"/>
              <a:gd name="connsiteX19" fmla="*/ 202235 w 2813990"/>
              <a:gd name="connsiteY19" fmla="*/ 0 h 1627505"/>
              <a:gd name="connsiteX0" fmla="*/ 202235 w 2813990"/>
              <a:gd name="connsiteY0" fmla="*/ 0 h 1627505"/>
              <a:gd name="connsiteX1" fmla="*/ 482270 w 2813990"/>
              <a:gd name="connsiteY1" fmla="*/ 291465 h 1627505"/>
              <a:gd name="connsiteX2" fmla="*/ 620701 w 2813990"/>
              <a:gd name="connsiteY2" fmla="*/ 252731 h 1627505"/>
              <a:gd name="connsiteX3" fmla="*/ 832790 w 2813990"/>
              <a:gd name="connsiteY3" fmla="*/ 238125 h 1627505"/>
              <a:gd name="connsiteX4" fmla="*/ 837870 w 2813990"/>
              <a:gd name="connsiteY4" fmla="*/ 763905 h 1627505"/>
              <a:gd name="connsiteX5" fmla="*/ 891845 w 2813990"/>
              <a:gd name="connsiteY5" fmla="*/ 763905 h 1627505"/>
              <a:gd name="connsiteX6" fmla="*/ 2497760 w 2813990"/>
              <a:gd name="connsiteY6" fmla="*/ 885825 h 1627505"/>
              <a:gd name="connsiteX7" fmla="*/ 2470455 w 2813990"/>
              <a:gd name="connsiteY7" fmla="*/ 936625 h 1627505"/>
              <a:gd name="connsiteX8" fmla="*/ 2813990 w 2813990"/>
              <a:gd name="connsiteY8" fmla="*/ 1106805 h 1627505"/>
              <a:gd name="connsiteX9" fmla="*/ 2684450 w 2813990"/>
              <a:gd name="connsiteY9" fmla="*/ 1373505 h 1627505"/>
              <a:gd name="connsiteX10" fmla="*/ 2578405 w 2813990"/>
              <a:gd name="connsiteY10" fmla="*/ 1627505 h 1627505"/>
              <a:gd name="connsiteX11" fmla="*/ 679120 w 2813990"/>
              <a:gd name="connsiteY11" fmla="*/ 1551305 h 1627505"/>
              <a:gd name="connsiteX12" fmla="*/ 329235 w 2813990"/>
              <a:gd name="connsiteY12" fmla="*/ 1054735 h 1627505"/>
              <a:gd name="connsiteX13" fmla="*/ 284151 w 2813990"/>
              <a:gd name="connsiteY13" fmla="*/ 878206 h 1627505"/>
              <a:gd name="connsiteX14" fmla="*/ 261926 w 2813990"/>
              <a:gd name="connsiteY14" fmla="*/ 840106 h 1627505"/>
              <a:gd name="connsiteX15" fmla="*/ 261290 w 2813990"/>
              <a:gd name="connsiteY15" fmla="*/ 687705 h 1627505"/>
              <a:gd name="connsiteX16" fmla="*/ 305 w 2813990"/>
              <a:gd name="connsiteY16" fmla="*/ 466725 h 1627505"/>
              <a:gd name="connsiteX17" fmla="*/ 305 w 2813990"/>
              <a:gd name="connsiteY17" fmla="*/ 635 h 1627505"/>
              <a:gd name="connsiteX18" fmla="*/ 202235 w 2813990"/>
              <a:gd name="connsiteY18" fmla="*/ 0 h 1627505"/>
              <a:gd name="connsiteX0" fmla="*/ 202235 w 2813990"/>
              <a:gd name="connsiteY0" fmla="*/ 0 h 1627505"/>
              <a:gd name="connsiteX1" fmla="*/ 482270 w 2813990"/>
              <a:gd name="connsiteY1" fmla="*/ 291465 h 1627505"/>
              <a:gd name="connsiteX2" fmla="*/ 620701 w 2813990"/>
              <a:gd name="connsiteY2" fmla="*/ 252731 h 1627505"/>
              <a:gd name="connsiteX3" fmla="*/ 832790 w 2813990"/>
              <a:gd name="connsiteY3" fmla="*/ 238125 h 1627505"/>
              <a:gd name="connsiteX4" fmla="*/ 837870 w 2813990"/>
              <a:gd name="connsiteY4" fmla="*/ 763905 h 1627505"/>
              <a:gd name="connsiteX5" fmla="*/ 891845 w 2813990"/>
              <a:gd name="connsiteY5" fmla="*/ 763905 h 1627505"/>
              <a:gd name="connsiteX6" fmla="*/ 2470455 w 2813990"/>
              <a:gd name="connsiteY6" fmla="*/ 936625 h 1627505"/>
              <a:gd name="connsiteX7" fmla="*/ 2813990 w 2813990"/>
              <a:gd name="connsiteY7" fmla="*/ 1106805 h 1627505"/>
              <a:gd name="connsiteX8" fmla="*/ 2684450 w 2813990"/>
              <a:gd name="connsiteY8" fmla="*/ 1373505 h 1627505"/>
              <a:gd name="connsiteX9" fmla="*/ 2578405 w 2813990"/>
              <a:gd name="connsiteY9" fmla="*/ 1627505 h 1627505"/>
              <a:gd name="connsiteX10" fmla="*/ 679120 w 2813990"/>
              <a:gd name="connsiteY10" fmla="*/ 1551305 h 1627505"/>
              <a:gd name="connsiteX11" fmla="*/ 329235 w 2813990"/>
              <a:gd name="connsiteY11" fmla="*/ 1054735 h 1627505"/>
              <a:gd name="connsiteX12" fmla="*/ 284151 w 2813990"/>
              <a:gd name="connsiteY12" fmla="*/ 878206 h 1627505"/>
              <a:gd name="connsiteX13" fmla="*/ 261926 w 2813990"/>
              <a:gd name="connsiteY13" fmla="*/ 840106 h 1627505"/>
              <a:gd name="connsiteX14" fmla="*/ 261290 w 2813990"/>
              <a:gd name="connsiteY14" fmla="*/ 687705 h 1627505"/>
              <a:gd name="connsiteX15" fmla="*/ 305 w 2813990"/>
              <a:gd name="connsiteY15" fmla="*/ 466725 h 1627505"/>
              <a:gd name="connsiteX16" fmla="*/ 305 w 2813990"/>
              <a:gd name="connsiteY16" fmla="*/ 635 h 1627505"/>
              <a:gd name="connsiteX17" fmla="*/ 202235 w 2813990"/>
              <a:gd name="connsiteY17" fmla="*/ 0 h 1627505"/>
              <a:gd name="connsiteX0" fmla="*/ 202235 w 2813990"/>
              <a:gd name="connsiteY0" fmla="*/ 0 h 1627505"/>
              <a:gd name="connsiteX1" fmla="*/ 482270 w 2813990"/>
              <a:gd name="connsiteY1" fmla="*/ 291465 h 1627505"/>
              <a:gd name="connsiteX2" fmla="*/ 620701 w 2813990"/>
              <a:gd name="connsiteY2" fmla="*/ 252731 h 1627505"/>
              <a:gd name="connsiteX3" fmla="*/ 832790 w 2813990"/>
              <a:gd name="connsiteY3" fmla="*/ 238125 h 1627505"/>
              <a:gd name="connsiteX4" fmla="*/ 837870 w 2813990"/>
              <a:gd name="connsiteY4" fmla="*/ 763905 h 1627505"/>
              <a:gd name="connsiteX5" fmla="*/ 891845 w 2813990"/>
              <a:gd name="connsiteY5" fmla="*/ 763905 h 1627505"/>
              <a:gd name="connsiteX6" fmla="*/ 2470455 w 2813990"/>
              <a:gd name="connsiteY6" fmla="*/ 936625 h 1627505"/>
              <a:gd name="connsiteX7" fmla="*/ 2813990 w 2813990"/>
              <a:gd name="connsiteY7" fmla="*/ 1106805 h 1627505"/>
              <a:gd name="connsiteX8" fmla="*/ 2725725 w 2813990"/>
              <a:gd name="connsiteY8" fmla="*/ 1297305 h 1627505"/>
              <a:gd name="connsiteX9" fmla="*/ 2578405 w 2813990"/>
              <a:gd name="connsiteY9" fmla="*/ 1627505 h 1627505"/>
              <a:gd name="connsiteX10" fmla="*/ 679120 w 2813990"/>
              <a:gd name="connsiteY10" fmla="*/ 1551305 h 1627505"/>
              <a:gd name="connsiteX11" fmla="*/ 329235 w 2813990"/>
              <a:gd name="connsiteY11" fmla="*/ 1054735 h 1627505"/>
              <a:gd name="connsiteX12" fmla="*/ 284151 w 2813990"/>
              <a:gd name="connsiteY12" fmla="*/ 878206 h 1627505"/>
              <a:gd name="connsiteX13" fmla="*/ 261926 w 2813990"/>
              <a:gd name="connsiteY13" fmla="*/ 840106 h 1627505"/>
              <a:gd name="connsiteX14" fmla="*/ 261290 w 2813990"/>
              <a:gd name="connsiteY14" fmla="*/ 687705 h 1627505"/>
              <a:gd name="connsiteX15" fmla="*/ 305 w 2813990"/>
              <a:gd name="connsiteY15" fmla="*/ 466725 h 1627505"/>
              <a:gd name="connsiteX16" fmla="*/ 305 w 2813990"/>
              <a:gd name="connsiteY16" fmla="*/ 635 h 1627505"/>
              <a:gd name="connsiteX17" fmla="*/ 202235 w 2813990"/>
              <a:gd name="connsiteY17" fmla="*/ 0 h 1627505"/>
              <a:gd name="connsiteX0" fmla="*/ 202235 w 2725725"/>
              <a:gd name="connsiteY0" fmla="*/ 0 h 1627505"/>
              <a:gd name="connsiteX1" fmla="*/ 482270 w 2725725"/>
              <a:gd name="connsiteY1" fmla="*/ 291465 h 1627505"/>
              <a:gd name="connsiteX2" fmla="*/ 620701 w 2725725"/>
              <a:gd name="connsiteY2" fmla="*/ 252731 h 1627505"/>
              <a:gd name="connsiteX3" fmla="*/ 832790 w 2725725"/>
              <a:gd name="connsiteY3" fmla="*/ 238125 h 1627505"/>
              <a:gd name="connsiteX4" fmla="*/ 837870 w 2725725"/>
              <a:gd name="connsiteY4" fmla="*/ 763905 h 1627505"/>
              <a:gd name="connsiteX5" fmla="*/ 891845 w 2725725"/>
              <a:gd name="connsiteY5" fmla="*/ 763905 h 1627505"/>
              <a:gd name="connsiteX6" fmla="*/ 2470455 w 2725725"/>
              <a:gd name="connsiteY6" fmla="*/ 936625 h 1627505"/>
              <a:gd name="connsiteX7" fmla="*/ 2725725 w 2725725"/>
              <a:gd name="connsiteY7" fmla="*/ 1297305 h 1627505"/>
              <a:gd name="connsiteX8" fmla="*/ 2578405 w 2725725"/>
              <a:gd name="connsiteY8" fmla="*/ 1627505 h 1627505"/>
              <a:gd name="connsiteX9" fmla="*/ 679120 w 2725725"/>
              <a:gd name="connsiteY9" fmla="*/ 1551305 h 1627505"/>
              <a:gd name="connsiteX10" fmla="*/ 329235 w 2725725"/>
              <a:gd name="connsiteY10" fmla="*/ 1054735 h 1627505"/>
              <a:gd name="connsiteX11" fmla="*/ 284151 w 2725725"/>
              <a:gd name="connsiteY11" fmla="*/ 878206 h 1627505"/>
              <a:gd name="connsiteX12" fmla="*/ 261926 w 2725725"/>
              <a:gd name="connsiteY12" fmla="*/ 840106 h 1627505"/>
              <a:gd name="connsiteX13" fmla="*/ 261290 w 2725725"/>
              <a:gd name="connsiteY13" fmla="*/ 687705 h 1627505"/>
              <a:gd name="connsiteX14" fmla="*/ 305 w 2725725"/>
              <a:gd name="connsiteY14" fmla="*/ 466725 h 1627505"/>
              <a:gd name="connsiteX15" fmla="*/ 305 w 2725725"/>
              <a:gd name="connsiteY15" fmla="*/ 635 h 1627505"/>
              <a:gd name="connsiteX16" fmla="*/ 202235 w 2725725"/>
              <a:gd name="connsiteY16" fmla="*/ 0 h 1627505"/>
              <a:gd name="connsiteX0" fmla="*/ 202235 w 2725725"/>
              <a:gd name="connsiteY0" fmla="*/ 0 h 1627505"/>
              <a:gd name="connsiteX1" fmla="*/ 482270 w 2725725"/>
              <a:gd name="connsiteY1" fmla="*/ 291465 h 1627505"/>
              <a:gd name="connsiteX2" fmla="*/ 620701 w 2725725"/>
              <a:gd name="connsiteY2" fmla="*/ 252731 h 1627505"/>
              <a:gd name="connsiteX3" fmla="*/ 832790 w 2725725"/>
              <a:gd name="connsiteY3" fmla="*/ 238125 h 1627505"/>
              <a:gd name="connsiteX4" fmla="*/ 837870 w 2725725"/>
              <a:gd name="connsiteY4" fmla="*/ 763905 h 1627505"/>
              <a:gd name="connsiteX5" fmla="*/ 891845 w 2725725"/>
              <a:gd name="connsiteY5" fmla="*/ 763905 h 1627505"/>
              <a:gd name="connsiteX6" fmla="*/ 2140255 w 2725725"/>
              <a:gd name="connsiteY6" fmla="*/ 981075 h 1627505"/>
              <a:gd name="connsiteX7" fmla="*/ 2725725 w 2725725"/>
              <a:gd name="connsiteY7" fmla="*/ 1297305 h 1627505"/>
              <a:gd name="connsiteX8" fmla="*/ 2578405 w 2725725"/>
              <a:gd name="connsiteY8" fmla="*/ 1627505 h 1627505"/>
              <a:gd name="connsiteX9" fmla="*/ 679120 w 2725725"/>
              <a:gd name="connsiteY9" fmla="*/ 1551305 h 1627505"/>
              <a:gd name="connsiteX10" fmla="*/ 329235 w 2725725"/>
              <a:gd name="connsiteY10" fmla="*/ 1054735 h 1627505"/>
              <a:gd name="connsiteX11" fmla="*/ 284151 w 2725725"/>
              <a:gd name="connsiteY11" fmla="*/ 878206 h 1627505"/>
              <a:gd name="connsiteX12" fmla="*/ 261926 w 2725725"/>
              <a:gd name="connsiteY12" fmla="*/ 840106 h 1627505"/>
              <a:gd name="connsiteX13" fmla="*/ 261290 w 2725725"/>
              <a:gd name="connsiteY13" fmla="*/ 687705 h 1627505"/>
              <a:gd name="connsiteX14" fmla="*/ 305 w 2725725"/>
              <a:gd name="connsiteY14" fmla="*/ 466725 h 1627505"/>
              <a:gd name="connsiteX15" fmla="*/ 305 w 2725725"/>
              <a:gd name="connsiteY15" fmla="*/ 635 h 1627505"/>
              <a:gd name="connsiteX16" fmla="*/ 202235 w 2725725"/>
              <a:gd name="connsiteY16" fmla="*/ 0 h 1627505"/>
              <a:gd name="connsiteX0" fmla="*/ 202235 w 2795575"/>
              <a:gd name="connsiteY0" fmla="*/ 0 h 1627505"/>
              <a:gd name="connsiteX1" fmla="*/ 482270 w 2795575"/>
              <a:gd name="connsiteY1" fmla="*/ 291465 h 1627505"/>
              <a:gd name="connsiteX2" fmla="*/ 620701 w 2795575"/>
              <a:gd name="connsiteY2" fmla="*/ 252731 h 1627505"/>
              <a:gd name="connsiteX3" fmla="*/ 832790 w 2795575"/>
              <a:gd name="connsiteY3" fmla="*/ 238125 h 1627505"/>
              <a:gd name="connsiteX4" fmla="*/ 837870 w 2795575"/>
              <a:gd name="connsiteY4" fmla="*/ 763905 h 1627505"/>
              <a:gd name="connsiteX5" fmla="*/ 891845 w 2795575"/>
              <a:gd name="connsiteY5" fmla="*/ 763905 h 1627505"/>
              <a:gd name="connsiteX6" fmla="*/ 2140255 w 2795575"/>
              <a:gd name="connsiteY6" fmla="*/ 981075 h 1627505"/>
              <a:gd name="connsiteX7" fmla="*/ 2795575 w 2795575"/>
              <a:gd name="connsiteY7" fmla="*/ 1167130 h 1627505"/>
              <a:gd name="connsiteX8" fmla="*/ 2578405 w 2795575"/>
              <a:gd name="connsiteY8" fmla="*/ 1627505 h 1627505"/>
              <a:gd name="connsiteX9" fmla="*/ 679120 w 2795575"/>
              <a:gd name="connsiteY9" fmla="*/ 1551305 h 1627505"/>
              <a:gd name="connsiteX10" fmla="*/ 329235 w 2795575"/>
              <a:gd name="connsiteY10" fmla="*/ 1054735 h 1627505"/>
              <a:gd name="connsiteX11" fmla="*/ 284151 w 2795575"/>
              <a:gd name="connsiteY11" fmla="*/ 878206 h 1627505"/>
              <a:gd name="connsiteX12" fmla="*/ 261926 w 2795575"/>
              <a:gd name="connsiteY12" fmla="*/ 840106 h 1627505"/>
              <a:gd name="connsiteX13" fmla="*/ 261290 w 2795575"/>
              <a:gd name="connsiteY13" fmla="*/ 687705 h 1627505"/>
              <a:gd name="connsiteX14" fmla="*/ 305 w 2795575"/>
              <a:gd name="connsiteY14" fmla="*/ 466725 h 1627505"/>
              <a:gd name="connsiteX15" fmla="*/ 305 w 2795575"/>
              <a:gd name="connsiteY15" fmla="*/ 635 h 1627505"/>
              <a:gd name="connsiteX16" fmla="*/ 202235 w 2795575"/>
              <a:gd name="connsiteY16" fmla="*/ 0 h 1627505"/>
              <a:gd name="connsiteX0" fmla="*/ 202235 w 2795575"/>
              <a:gd name="connsiteY0" fmla="*/ 0 h 1627505"/>
              <a:gd name="connsiteX1" fmla="*/ 482270 w 2795575"/>
              <a:gd name="connsiteY1" fmla="*/ 291465 h 1627505"/>
              <a:gd name="connsiteX2" fmla="*/ 620701 w 2795575"/>
              <a:gd name="connsiteY2" fmla="*/ 252731 h 1627505"/>
              <a:gd name="connsiteX3" fmla="*/ 832790 w 2795575"/>
              <a:gd name="connsiteY3" fmla="*/ 238125 h 1627505"/>
              <a:gd name="connsiteX4" fmla="*/ 837870 w 2795575"/>
              <a:gd name="connsiteY4" fmla="*/ 763905 h 1627505"/>
              <a:gd name="connsiteX5" fmla="*/ 891845 w 2795575"/>
              <a:gd name="connsiteY5" fmla="*/ 763905 h 1627505"/>
              <a:gd name="connsiteX6" fmla="*/ 2111680 w 2795575"/>
              <a:gd name="connsiteY6" fmla="*/ 974725 h 1627505"/>
              <a:gd name="connsiteX7" fmla="*/ 2795575 w 2795575"/>
              <a:gd name="connsiteY7" fmla="*/ 1167130 h 1627505"/>
              <a:gd name="connsiteX8" fmla="*/ 2578405 w 2795575"/>
              <a:gd name="connsiteY8" fmla="*/ 1627505 h 1627505"/>
              <a:gd name="connsiteX9" fmla="*/ 679120 w 2795575"/>
              <a:gd name="connsiteY9" fmla="*/ 1551305 h 1627505"/>
              <a:gd name="connsiteX10" fmla="*/ 329235 w 2795575"/>
              <a:gd name="connsiteY10" fmla="*/ 1054735 h 1627505"/>
              <a:gd name="connsiteX11" fmla="*/ 284151 w 2795575"/>
              <a:gd name="connsiteY11" fmla="*/ 878206 h 1627505"/>
              <a:gd name="connsiteX12" fmla="*/ 261926 w 2795575"/>
              <a:gd name="connsiteY12" fmla="*/ 840106 h 1627505"/>
              <a:gd name="connsiteX13" fmla="*/ 261290 w 2795575"/>
              <a:gd name="connsiteY13" fmla="*/ 687705 h 1627505"/>
              <a:gd name="connsiteX14" fmla="*/ 305 w 2795575"/>
              <a:gd name="connsiteY14" fmla="*/ 466725 h 1627505"/>
              <a:gd name="connsiteX15" fmla="*/ 305 w 2795575"/>
              <a:gd name="connsiteY15" fmla="*/ 635 h 1627505"/>
              <a:gd name="connsiteX16" fmla="*/ 202235 w 2795575"/>
              <a:gd name="connsiteY16" fmla="*/ 0 h 1627505"/>
              <a:gd name="connsiteX0" fmla="*/ 202235 w 2795575"/>
              <a:gd name="connsiteY0" fmla="*/ 0 h 1627505"/>
              <a:gd name="connsiteX1" fmla="*/ 482270 w 2795575"/>
              <a:gd name="connsiteY1" fmla="*/ 291465 h 1627505"/>
              <a:gd name="connsiteX2" fmla="*/ 620701 w 2795575"/>
              <a:gd name="connsiteY2" fmla="*/ 252731 h 1627505"/>
              <a:gd name="connsiteX3" fmla="*/ 832790 w 2795575"/>
              <a:gd name="connsiteY3" fmla="*/ 238125 h 1627505"/>
              <a:gd name="connsiteX4" fmla="*/ 837870 w 2795575"/>
              <a:gd name="connsiteY4" fmla="*/ 763905 h 1627505"/>
              <a:gd name="connsiteX5" fmla="*/ 891845 w 2795575"/>
              <a:gd name="connsiteY5" fmla="*/ 763905 h 1627505"/>
              <a:gd name="connsiteX6" fmla="*/ 2111680 w 2795575"/>
              <a:gd name="connsiteY6" fmla="*/ 974725 h 1627505"/>
              <a:gd name="connsiteX7" fmla="*/ 2795575 w 2795575"/>
              <a:gd name="connsiteY7" fmla="*/ 1167130 h 1627505"/>
              <a:gd name="connsiteX8" fmla="*/ 2578405 w 2795575"/>
              <a:gd name="connsiteY8" fmla="*/ 1627505 h 1627505"/>
              <a:gd name="connsiteX9" fmla="*/ 1801802 w 2795575"/>
              <a:gd name="connsiteY9" fmla="*/ 1595756 h 1627505"/>
              <a:gd name="connsiteX10" fmla="*/ 679120 w 2795575"/>
              <a:gd name="connsiteY10" fmla="*/ 1551305 h 1627505"/>
              <a:gd name="connsiteX11" fmla="*/ 329235 w 2795575"/>
              <a:gd name="connsiteY11" fmla="*/ 1054735 h 1627505"/>
              <a:gd name="connsiteX12" fmla="*/ 284151 w 2795575"/>
              <a:gd name="connsiteY12" fmla="*/ 878206 h 1627505"/>
              <a:gd name="connsiteX13" fmla="*/ 261926 w 2795575"/>
              <a:gd name="connsiteY13" fmla="*/ 840106 h 1627505"/>
              <a:gd name="connsiteX14" fmla="*/ 261290 w 2795575"/>
              <a:gd name="connsiteY14" fmla="*/ 687705 h 1627505"/>
              <a:gd name="connsiteX15" fmla="*/ 305 w 2795575"/>
              <a:gd name="connsiteY15" fmla="*/ 466725 h 1627505"/>
              <a:gd name="connsiteX16" fmla="*/ 305 w 2795575"/>
              <a:gd name="connsiteY16" fmla="*/ 635 h 1627505"/>
              <a:gd name="connsiteX17" fmla="*/ 202235 w 2795575"/>
              <a:gd name="connsiteY17" fmla="*/ 0 h 1627505"/>
              <a:gd name="connsiteX0" fmla="*/ 202235 w 2795575"/>
              <a:gd name="connsiteY0" fmla="*/ 0 h 1627505"/>
              <a:gd name="connsiteX1" fmla="*/ 482270 w 2795575"/>
              <a:gd name="connsiteY1" fmla="*/ 291465 h 1627505"/>
              <a:gd name="connsiteX2" fmla="*/ 620701 w 2795575"/>
              <a:gd name="connsiteY2" fmla="*/ 252731 h 1627505"/>
              <a:gd name="connsiteX3" fmla="*/ 832790 w 2795575"/>
              <a:gd name="connsiteY3" fmla="*/ 238125 h 1627505"/>
              <a:gd name="connsiteX4" fmla="*/ 837870 w 2795575"/>
              <a:gd name="connsiteY4" fmla="*/ 763905 h 1627505"/>
              <a:gd name="connsiteX5" fmla="*/ 891845 w 2795575"/>
              <a:gd name="connsiteY5" fmla="*/ 763905 h 1627505"/>
              <a:gd name="connsiteX6" fmla="*/ 2111680 w 2795575"/>
              <a:gd name="connsiteY6" fmla="*/ 974725 h 1627505"/>
              <a:gd name="connsiteX7" fmla="*/ 2795575 w 2795575"/>
              <a:gd name="connsiteY7" fmla="*/ 1167130 h 1627505"/>
              <a:gd name="connsiteX8" fmla="*/ 2578405 w 2795575"/>
              <a:gd name="connsiteY8" fmla="*/ 1627505 h 1627505"/>
              <a:gd name="connsiteX9" fmla="*/ 1985952 w 2795575"/>
              <a:gd name="connsiteY9" fmla="*/ 1475106 h 1627505"/>
              <a:gd name="connsiteX10" fmla="*/ 679120 w 2795575"/>
              <a:gd name="connsiteY10" fmla="*/ 1551305 h 1627505"/>
              <a:gd name="connsiteX11" fmla="*/ 329235 w 2795575"/>
              <a:gd name="connsiteY11" fmla="*/ 1054735 h 1627505"/>
              <a:gd name="connsiteX12" fmla="*/ 284151 w 2795575"/>
              <a:gd name="connsiteY12" fmla="*/ 878206 h 1627505"/>
              <a:gd name="connsiteX13" fmla="*/ 261926 w 2795575"/>
              <a:gd name="connsiteY13" fmla="*/ 840106 h 1627505"/>
              <a:gd name="connsiteX14" fmla="*/ 261290 w 2795575"/>
              <a:gd name="connsiteY14" fmla="*/ 687705 h 1627505"/>
              <a:gd name="connsiteX15" fmla="*/ 305 w 2795575"/>
              <a:gd name="connsiteY15" fmla="*/ 466725 h 1627505"/>
              <a:gd name="connsiteX16" fmla="*/ 305 w 2795575"/>
              <a:gd name="connsiteY16" fmla="*/ 635 h 1627505"/>
              <a:gd name="connsiteX17" fmla="*/ 202235 w 2795575"/>
              <a:gd name="connsiteY17" fmla="*/ 0 h 1627505"/>
              <a:gd name="connsiteX0" fmla="*/ 202235 w 2795575"/>
              <a:gd name="connsiteY0" fmla="*/ 0 h 1611630"/>
              <a:gd name="connsiteX1" fmla="*/ 482270 w 2795575"/>
              <a:gd name="connsiteY1" fmla="*/ 291465 h 1611630"/>
              <a:gd name="connsiteX2" fmla="*/ 620701 w 2795575"/>
              <a:gd name="connsiteY2" fmla="*/ 252731 h 1611630"/>
              <a:gd name="connsiteX3" fmla="*/ 832790 w 2795575"/>
              <a:gd name="connsiteY3" fmla="*/ 238125 h 1611630"/>
              <a:gd name="connsiteX4" fmla="*/ 837870 w 2795575"/>
              <a:gd name="connsiteY4" fmla="*/ 763905 h 1611630"/>
              <a:gd name="connsiteX5" fmla="*/ 891845 w 2795575"/>
              <a:gd name="connsiteY5" fmla="*/ 763905 h 1611630"/>
              <a:gd name="connsiteX6" fmla="*/ 2111680 w 2795575"/>
              <a:gd name="connsiteY6" fmla="*/ 974725 h 1611630"/>
              <a:gd name="connsiteX7" fmla="*/ 2795575 w 2795575"/>
              <a:gd name="connsiteY7" fmla="*/ 1167130 h 1611630"/>
              <a:gd name="connsiteX8" fmla="*/ 2587930 w 2795575"/>
              <a:gd name="connsiteY8" fmla="*/ 1611630 h 1611630"/>
              <a:gd name="connsiteX9" fmla="*/ 1985952 w 2795575"/>
              <a:gd name="connsiteY9" fmla="*/ 1475106 h 1611630"/>
              <a:gd name="connsiteX10" fmla="*/ 679120 w 2795575"/>
              <a:gd name="connsiteY10" fmla="*/ 1551305 h 1611630"/>
              <a:gd name="connsiteX11" fmla="*/ 329235 w 2795575"/>
              <a:gd name="connsiteY11" fmla="*/ 1054735 h 1611630"/>
              <a:gd name="connsiteX12" fmla="*/ 284151 w 2795575"/>
              <a:gd name="connsiteY12" fmla="*/ 878206 h 1611630"/>
              <a:gd name="connsiteX13" fmla="*/ 261926 w 2795575"/>
              <a:gd name="connsiteY13" fmla="*/ 840106 h 1611630"/>
              <a:gd name="connsiteX14" fmla="*/ 261290 w 2795575"/>
              <a:gd name="connsiteY14" fmla="*/ 687705 h 1611630"/>
              <a:gd name="connsiteX15" fmla="*/ 305 w 2795575"/>
              <a:gd name="connsiteY15" fmla="*/ 466725 h 1611630"/>
              <a:gd name="connsiteX16" fmla="*/ 305 w 2795575"/>
              <a:gd name="connsiteY16" fmla="*/ 635 h 1611630"/>
              <a:gd name="connsiteX17" fmla="*/ 202235 w 2795575"/>
              <a:gd name="connsiteY17" fmla="*/ 0 h 1611630"/>
              <a:gd name="connsiteX0" fmla="*/ 202235 w 2795575"/>
              <a:gd name="connsiteY0" fmla="*/ 0 h 1611630"/>
              <a:gd name="connsiteX1" fmla="*/ 482270 w 2795575"/>
              <a:gd name="connsiteY1" fmla="*/ 291465 h 1611630"/>
              <a:gd name="connsiteX2" fmla="*/ 620701 w 2795575"/>
              <a:gd name="connsiteY2" fmla="*/ 252731 h 1611630"/>
              <a:gd name="connsiteX3" fmla="*/ 832790 w 2795575"/>
              <a:gd name="connsiteY3" fmla="*/ 238125 h 1611630"/>
              <a:gd name="connsiteX4" fmla="*/ 837870 w 2795575"/>
              <a:gd name="connsiteY4" fmla="*/ 763905 h 1611630"/>
              <a:gd name="connsiteX5" fmla="*/ 891845 w 2795575"/>
              <a:gd name="connsiteY5" fmla="*/ 763905 h 1611630"/>
              <a:gd name="connsiteX6" fmla="*/ 2111680 w 2795575"/>
              <a:gd name="connsiteY6" fmla="*/ 974725 h 1611630"/>
              <a:gd name="connsiteX7" fmla="*/ 2795575 w 2795575"/>
              <a:gd name="connsiteY7" fmla="*/ 1167130 h 1611630"/>
              <a:gd name="connsiteX8" fmla="*/ 2587930 w 2795575"/>
              <a:gd name="connsiteY8" fmla="*/ 1611630 h 1611630"/>
              <a:gd name="connsiteX9" fmla="*/ 1985952 w 2795575"/>
              <a:gd name="connsiteY9" fmla="*/ 1475106 h 1611630"/>
              <a:gd name="connsiteX10" fmla="*/ 675945 w 2795575"/>
              <a:gd name="connsiteY10" fmla="*/ 1548130 h 1611630"/>
              <a:gd name="connsiteX11" fmla="*/ 329235 w 2795575"/>
              <a:gd name="connsiteY11" fmla="*/ 1054735 h 1611630"/>
              <a:gd name="connsiteX12" fmla="*/ 284151 w 2795575"/>
              <a:gd name="connsiteY12" fmla="*/ 878206 h 1611630"/>
              <a:gd name="connsiteX13" fmla="*/ 261926 w 2795575"/>
              <a:gd name="connsiteY13" fmla="*/ 840106 h 1611630"/>
              <a:gd name="connsiteX14" fmla="*/ 261290 w 2795575"/>
              <a:gd name="connsiteY14" fmla="*/ 687705 h 1611630"/>
              <a:gd name="connsiteX15" fmla="*/ 305 w 2795575"/>
              <a:gd name="connsiteY15" fmla="*/ 466725 h 1611630"/>
              <a:gd name="connsiteX16" fmla="*/ 305 w 2795575"/>
              <a:gd name="connsiteY16" fmla="*/ 635 h 1611630"/>
              <a:gd name="connsiteX17" fmla="*/ 202235 w 2795575"/>
              <a:gd name="connsiteY17" fmla="*/ 0 h 1611630"/>
              <a:gd name="connsiteX0" fmla="*/ 202235 w 2795575"/>
              <a:gd name="connsiteY0" fmla="*/ 0 h 1611630"/>
              <a:gd name="connsiteX1" fmla="*/ 482270 w 2795575"/>
              <a:gd name="connsiteY1" fmla="*/ 291465 h 1611630"/>
              <a:gd name="connsiteX2" fmla="*/ 620701 w 2795575"/>
              <a:gd name="connsiteY2" fmla="*/ 252731 h 1611630"/>
              <a:gd name="connsiteX3" fmla="*/ 832790 w 2795575"/>
              <a:gd name="connsiteY3" fmla="*/ 238125 h 1611630"/>
              <a:gd name="connsiteX4" fmla="*/ 837870 w 2795575"/>
              <a:gd name="connsiteY4" fmla="*/ 763905 h 1611630"/>
              <a:gd name="connsiteX5" fmla="*/ 891845 w 2795575"/>
              <a:gd name="connsiteY5" fmla="*/ 763905 h 1611630"/>
              <a:gd name="connsiteX6" fmla="*/ 1508430 w 2795575"/>
              <a:gd name="connsiteY6" fmla="*/ 803275 h 1611630"/>
              <a:gd name="connsiteX7" fmla="*/ 2795575 w 2795575"/>
              <a:gd name="connsiteY7" fmla="*/ 1167130 h 1611630"/>
              <a:gd name="connsiteX8" fmla="*/ 2587930 w 2795575"/>
              <a:gd name="connsiteY8" fmla="*/ 1611630 h 1611630"/>
              <a:gd name="connsiteX9" fmla="*/ 1985952 w 2795575"/>
              <a:gd name="connsiteY9" fmla="*/ 1475106 h 1611630"/>
              <a:gd name="connsiteX10" fmla="*/ 675945 w 2795575"/>
              <a:gd name="connsiteY10" fmla="*/ 1548130 h 1611630"/>
              <a:gd name="connsiteX11" fmla="*/ 329235 w 2795575"/>
              <a:gd name="connsiteY11" fmla="*/ 1054735 h 1611630"/>
              <a:gd name="connsiteX12" fmla="*/ 284151 w 2795575"/>
              <a:gd name="connsiteY12" fmla="*/ 878206 h 1611630"/>
              <a:gd name="connsiteX13" fmla="*/ 261926 w 2795575"/>
              <a:gd name="connsiteY13" fmla="*/ 840106 h 1611630"/>
              <a:gd name="connsiteX14" fmla="*/ 261290 w 2795575"/>
              <a:gd name="connsiteY14" fmla="*/ 687705 h 1611630"/>
              <a:gd name="connsiteX15" fmla="*/ 305 w 2795575"/>
              <a:gd name="connsiteY15" fmla="*/ 466725 h 1611630"/>
              <a:gd name="connsiteX16" fmla="*/ 305 w 2795575"/>
              <a:gd name="connsiteY16" fmla="*/ 635 h 1611630"/>
              <a:gd name="connsiteX17" fmla="*/ 202235 w 2795575"/>
              <a:gd name="connsiteY17" fmla="*/ 0 h 1611630"/>
              <a:gd name="connsiteX0" fmla="*/ 202235 w 2795575"/>
              <a:gd name="connsiteY0" fmla="*/ 0 h 1627505"/>
              <a:gd name="connsiteX1" fmla="*/ 482270 w 2795575"/>
              <a:gd name="connsiteY1" fmla="*/ 291465 h 1627505"/>
              <a:gd name="connsiteX2" fmla="*/ 620701 w 2795575"/>
              <a:gd name="connsiteY2" fmla="*/ 252731 h 1627505"/>
              <a:gd name="connsiteX3" fmla="*/ 832790 w 2795575"/>
              <a:gd name="connsiteY3" fmla="*/ 238125 h 1627505"/>
              <a:gd name="connsiteX4" fmla="*/ 837870 w 2795575"/>
              <a:gd name="connsiteY4" fmla="*/ 763905 h 1627505"/>
              <a:gd name="connsiteX5" fmla="*/ 891845 w 2795575"/>
              <a:gd name="connsiteY5" fmla="*/ 763905 h 1627505"/>
              <a:gd name="connsiteX6" fmla="*/ 1508430 w 2795575"/>
              <a:gd name="connsiteY6" fmla="*/ 803275 h 1627505"/>
              <a:gd name="connsiteX7" fmla="*/ 2795575 w 2795575"/>
              <a:gd name="connsiteY7" fmla="*/ 1167130 h 1627505"/>
              <a:gd name="connsiteX8" fmla="*/ 2578405 w 2795575"/>
              <a:gd name="connsiteY8" fmla="*/ 1627505 h 1627505"/>
              <a:gd name="connsiteX9" fmla="*/ 1985952 w 2795575"/>
              <a:gd name="connsiteY9" fmla="*/ 1475106 h 1627505"/>
              <a:gd name="connsiteX10" fmla="*/ 675945 w 2795575"/>
              <a:gd name="connsiteY10" fmla="*/ 1548130 h 1627505"/>
              <a:gd name="connsiteX11" fmla="*/ 329235 w 2795575"/>
              <a:gd name="connsiteY11" fmla="*/ 1054735 h 1627505"/>
              <a:gd name="connsiteX12" fmla="*/ 284151 w 2795575"/>
              <a:gd name="connsiteY12" fmla="*/ 878206 h 1627505"/>
              <a:gd name="connsiteX13" fmla="*/ 261926 w 2795575"/>
              <a:gd name="connsiteY13" fmla="*/ 840106 h 1627505"/>
              <a:gd name="connsiteX14" fmla="*/ 261290 w 2795575"/>
              <a:gd name="connsiteY14" fmla="*/ 687705 h 1627505"/>
              <a:gd name="connsiteX15" fmla="*/ 305 w 2795575"/>
              <a:gd name="connsiteY15" fmla="*/ 466725 h 1627505"/>
              <a:gd name="connsiteX16" fmla="*/ 305 w 2795575"/>
              <a:gd name="connsiteY16" fmla="*/ 635 h 1627505"/>
              <a:gd name="connsiteX17" fmla="*/ 202235 w 2795575"/>
              <a:gd name="connsiteY17" fmla="*/ 0 h 1627505"/>
              <a:gd name="connsiteX0" fmla="*/ 202235 w 2795575"/>
              <a:gd name="connsiteY0" fmla="*/ 0 h 1643380"/>
              <a:gd name="connsiteX1" fmla="*/ 482270 w 2795575"/>
              <a:gd name="connsiteY1" fmla="*/ 291465 h 1643380"/>
              <a:gd name="connsiteX2" fmla="*/ 620701 w 2795575"/>
              <a:gd name="connsiteY2" fmla="*/ 252731 h 1643380"/>
              <a:gd name="connsiteX3" fmla="*/ 832790 w 2795575"/>
              <a:gd name="connsiteY3" fmla="*/ 238125 h 1643380"/>
              <a:gd name="connsiteX4" fmla="*/ 837870 w 2795575"/>
              <a:gd name="connsiteY4" fmla="*/ 763905 h 1643380"/>
              <a:gd name="connsiteX5" fmla="*/ 891845 w 2795575"/>
              <a:gd name="connsiteY5" fmla="*/ 763905 h 1643380"/>
              <a:gd name="connsiteX6" fmla="*/ 1508430 w 2795575"/>
              <a:gd name="connsiteY6" fmla="*/ 803275 h 1643380"/>
              <a:gd name="connsiteX7" fmla="*/ 2795575 w 2795575"/>
              <a:gd name="connsiteY7" fmla="*/ 1167130 h 1643380"/>
              <a:gd name="connsiteX8" fmla="*/ 2565705 w 2795575"/>
              <a:gd name="connsiteY8" fmla="*/ 1643380 h 1643380"/>
              <a:gd name="connsiteX9" fmla="*/ 1985952 w 2795575"/>
              <a:gd name="connsiteY9" fmla="*/ 1475106 h 1643380"/>
              <a:gd name="connsiteX10" fmla="*/ 675945 w 2795575"/>
              <a:gd name="connsiteY10" fmla="*/ 1548130 h 1643380"/>
              <a:gd name="connsiteX11" fmla="*/ 329235 w 2795575"/>
              <a:gd name="connsiteY11" fmla="*/ 1054735 h 1643380"/>
              <a:gd name="connsiteX12" fmla="*/ 284151 w 2795575"/>
              <a:gd name="connsiteY12" fmla="*/ 878206 h 1643380"/>
              <a:gd name="connsiteX13" fmla="*/ 261926 w 2795575"/>
              <a:gd name="connsiteY13" fmla="*/ 840106 h 1643380"/>
              <a:gd name="connsiteX14" fmla="*/ 261290 w 2795575"/>
              <a:gd name="connsiteY14" fmla="*/ 687705 h 1643380"/>
              <a:gd name="connsiteX15" fmla="*/ 305 w 2795575"/>
              <a:gd name="connsiteY15" fmla="*/ 466725 h 1643380"/>
              <a:gd name="connsiteX16" fmla="*/ 305 w 2795575"/>
              <a:gd name="connsiteY16" fmla="*/ 635 h 1643380"/>
              <a:gd name="connsiteX17" fmla="*/ 202235 w 2795575"/>
              <a:gd name="connsiteY17" fmla="*/ 0 h 1643380"/>
              <a:gd name="connsiteX0" fmla="*/ 202235 w 2795575"/>
              <a:gd name="connsiteY0" fmla="*/ 0 h 1643380"/>
              <a:gd name="connsiteX1" fmla="*/ 482270 w 2795575"/>
              <a:gd name="connsiteY1" fmla="*/ 291465 h 1643380"/>
              <a:gd name="connsiteX2" fmla="*/ 620701 w 2795575"/>
              <a:gd name="connsiteY2" fmla="*/ 252731 h 1643380"/>
              <a:gd name="connsiteX3" fmla="*/ 837870 w 2795575"/>
              <a:gd name="connsiteY3" fmla="*/ 763905 h 1643380"/>
              <a:gd name="connsiteX4" fmla="*/ 891845 w 2795575"/>
              <a:gd name="connsiteY4" fmla="*/ 763905 h 1643380"/>
              <a:gd name="connsiteX5" fmla="*/ 1508430 w 2795575"/>
              <a:gd name="connsiteY5" fmla="*/ 803275 h 1643380"/>
              <a:gd name="connsiteX6" fmla="*/ 2795575 w 2795575"/>
              <a:gd name="connsiteY6" fmla="*/ 1167130 h 1643380"/>
              <a:gd name="connsiteX7" fmla="*/ 2565705 w 2795575"/>
              <a:gd name="connsiteY7" fmla="*/ 1643380 h 1643380"/>
              <a:gd name="connsiteX8" fmla="*/ 1985952 w 2795575"/>
              <a:gd name="connsiteY8" fmla="*/ 1475106 h 1643380"/>
              <a:gd name="connsiteX9" fmla="*/ 675945 w 2795575"/>
              <a:gd name="connsiteY9" fmla="*/ 1548130 h 1643380"/>
              <a:gd name="connsiteX10" fmla="*/ 329235 w 2795575"/>
              <a:gd name="connsiteY10" fmla="*/ 1054735 h 1643380"/>
              <a:gd name="connsiteX11" fmla="*/ 284151 w 2795575"/>
              <a:gd name="connsiteY11" fmla="*/ 878206 h 1643380"/>
              <a:gd name="connsiteX12" fmla="*/ 261926 w 2795575"/>
              <a:gd name="connsiteY12" fmla="*/ 840106 h 1643380"/>
              <a:gd name="connsiteX13" fmla="*/ 261290 w 2795575"/>
              <a:gd name="connsiteY13" fmla="*/ 687705 h 1643380"/>
              <a:gd name="connsiteX14" fmla="*/ 305 w 2795575"/>
              <a:gd name="connsiteY14" fmla="*/ 466725 h 1643380"/>
              <a:gd name="connsiteX15" fmla="*/ 305 w 2795575"/>
              <a:gd name="connsiteY15" fmla="*/ 635 h 1643380"/>
              <a:gd name="connsiteX16" fmla="*/ 202235 w 2795575"/>
              <a:gd name="connsiteY16" fmla="*/ 0 h 1643380"/>
              <a:gd name="connsiteX0" fmla="*/ 202235 w 2795575"/>
              <a:gd name="connsiteY0" fmla="*/ 0 h 1643380"/>
              <a:gd name="connsiteX1" fmla="*/ 482270 w 2795575"/>
              <a:gd name="connsiteY1" fmla="*/ 291465 h 1643380"/>
              <a:gd name="connsiteX2" fmla="*/ 837870 w 2795575"/>
              <a:gd name="connsiteY2" fmla="*/ 763905 h 1643380"/>
              <a:gd name="connsiteX3" fmla="*/ 891845 w 2795575"/>
              <a:gd name="connsiteY3" fmla="*/ 763905 h 1643380"/>
              <a:gd name="connsiteX4" fmla="*/ 1508430 w 2795575"/>
              <a:gd name="connsiteY4" fmla="*/ 803275 h 1643380"/>
              <a:gd name="connsiteX5" fmla="*/ 2795575 w 2795575"/>
              <a:gd name="connsiteY5" fmla="*/ 1167130 h 1643380"/>
              <a:gd name="connsiteX6" fmla="*/ 2565705 w 2795575"/>
              <a:gd name="connsiteY6" fmla="*/ 1643380 h 1643380"/>
              <a:gd name="connsiteX7" fmla="*/ 1985952 w 2795575"/>
              <a:gd name="connsiteY7" fmla="*/ 1475106 h 1643380"/>
              <a:gd name="connsiteX8" fmla="*/ 675945 w 2795575"/>
              <a:gd name="connsiteY8" fmla="*/ 1548130 h 1643380"/>
              <a:gd name="connsiteX9" fmla="*/ 329235 w 2795575"/>
              <a:gd name="connsiteY9" fmla="*/ 1054735 h 1643380"/>
              <a:gd name="connsiteX10" fmla="*/ 284151 w 2795575"/>
              <a:gd name="connsiteY10" fmla="*/ 878206 h 1643380"/>
              <a:gd name="connsiteX11" fmla="*/ 261926 w 2795575"/>
              <a:gd name="connsiteY11" fmla="*/ 840106 h 1643380"/>
              <a:gd name="connsiteX12" fmla="*/ 261290 w 2795575"/>
              <a:gd name="connsiteY12" fmla="*/ 687705 h 1643380"/>
              <a:gd name="connsiteX13" fmla="*/ 305 w 2795575"/>
              <a:gd name="connsiteY13" fmla="*/ 466725 h 1643380"/>
              <a:gd name="connsiteX14" fmla="*/ 305 w 2795575"/>
              <a:gd name="connsiteY14" fmla="*/ 635 h 1643380"/>
              <a:gd name="connsiteX15" fmla="*/ 202235 w 2795575"/>
              <a:gd name="connsiteY15" fmla="*/ 0 h 1643380"/>
              <a:gd name="connsiteX0" fmla="*/ 202235 w 2795575"/>
              <a:gd name="connsiteY0" fmla="*/ 0 h 1643380"/>
              <a:gd name="connsiteX1" fmla="*/ 837870 w 2795575"/>
              <a:gd name="connsiteY1" fmla="*/ 763905 h 1643380"/>
              <a:gd name="connsiteX2" fmla="*/ 891845 w 2795575"/>
              <a:gd name="connsiteY2" fmla="*/ 763905 h 1643380"/>
              <a:gd name="connsiteX3" fmla="*/ 1508430 w 2795575"/>
              <a:gd name="connsiteY3" fmla="*/ 803275 h 1643380"/>
              <a:gd name="connsiteX4" fmla="*/ 2795575 w 2795575"/>
              <a:gd name="connsiteY4" fmla="*/ 1167130 h 1643380"/>
              <a:gd name="connsiteX5" fmla="*/ 2565705 w 2795575"/>
              <a:gd name="connsiteY5" fmla="*/ 1643380 h 1643380"/>
              <a:gd name="connsiteX6" fmla="*/ 1985952 w 2795575"/>
              <a:gd name="connsiteY6" fmla="*/ 1475106 h 1643380"/>
              <a:gd name="connsiteX7" fmla="*/ 675945 w 2795575"/>
              <a:gd name="connsiteY7" fmla="*/ 1548130 h 1643380"/>
              <a:gd name="connsiteX8" fmla="*/ 329235 w 2795575"/>
              <a:gd name="connsiteY8" fmla="*/ 1054735 h 1643380"/>
              <a:gd name="connsiteX9" fmla="*/ 284151 w 2795575"/>
              <a:gd name="connsiteY9" fmla="*/ 878206 h 1643380"/>
              <a:gd name="connsiteX10" fmla="*/ 261926 w 2795575"/>
              <a:gd name="connsiteY10" fmla="*/ 840106 h 1643380"/>
              <a:gd name="connsiteX11" fmla="*/ 261290 w 2795575"/>
              <a:gd name="connsiteY11" fmla="*/ 687705 h 1643380"/>
              <a:gd name="connsiteX12" fmla="*/ 305 w 2795575"/>
              <a:gd name="connsiteY12" fmla="*/ 466725 h 1643380"/>
              <a:gd name="connsiteX13" fmla="*/ 305 w 2795575"/>
              <a:gd name="connsiteY13" fmla="*/ 635 h 1643380"/>
              <a:gd name="connsiteX14" fmla="*/ 202235 w 2795575"/>
              <a:gd name="connsiteY14" fmla="*/ 0 h 1643380"/>
              <a:gd name="connsiteX0" fmla="*/ 297485 w 2795575"/>
              <a:gd name="connsiteY0" fmla="*/ 0 h 1643380"/>
              <a:gd name="connsiteX1" fmla="*/ 837870 w 2795575"/>
              <a:gd name="connsiteY1" fmla="*/ 763905 h 1643380"/>
              <a:gd name="connsiteX2" fmla="*/ 891845 w 2795575"/>
              <a:gd name="connsiteY2" fmla="*/ 763905 h 1643380"/>
              <a:gd name="connsiteX3" fmla="*/ 1508430 w 2795575"/>
              <a:gd name="connsiteY3" fmla="*/ 803275 h 1643380"/>
              <a:gd name="connsiteX4" fmla="*/ 2795575 w 2795575"/>
              <a:gd name="connsiteY4" fmla="*/ 1167130 h 1643380"/>
              <a:gd name="connsiteX5" fmla="*/ 2565705 w 2795575"/>
              <a:gd name="connsiteY5" fmla="*/ 1643380 h 1643380"/>
              <a:gd name="connsiteX6" fmla="*/ 1985952 w 2795575"/>
              <a:gd name="connsiteY6" fmla="*/ 1475106 h 1643380"/>
              <a:gd name="connsiteX7" fmla="*/ 675945 w 2795575"/>
              <a:gd name="connsiteY7" fmla="*/ 1548130 h 1643380"/>
              <a:gd name="connsiteX8" fmla="*/ 329235 w 2795575"/>
              <a:gd name="connsiteY8" fmla="*/ 1054735 h 1643380"/>
              <a:gd name="connsiteX9" fmla="*/ 284151 w 2795575"/>
              <a:gd name="connsiteY9" fmla="*/ 878206 h 1643380"/>
              <a:gd name="connsiteX10" fmla="*/ 261926 w 2795575"/>
              <a:gd name="connsiteY10" fmla="*/ 840106 h 1643380"/>
              <a:gd name="connsiteX11" fmla="*/ 261290 w 2795575"/>
              <a:gd name="connsiteY11" fmla="*/ 687705 h 1643380"/>
              <a:gd name="connsiteX12" fmla="*/ 305 w 2795575"/>
              <a:gd name="connsiteY12" fmla="*/ 466725 h 1643380"/>
              <a:gd name="connsiteX13" fmla="*/ 305 w 2795575"/>
              <a:gd name="connsiteY13" fmla="*/ 635 h 1643380"/>
              <a:gd name="connsiteX14" fmla="*/ 297485 w 2795575"/>
              <a:gd name="connsiteY14" fmla="*/ 0 h 1643380"/>
              <a:gd name="connsiteX0" fmla="*/ 297321 w 2795411"/>
              <a:gd name="connsiteY0" fmla="*/ 0 h 1643380"/>
              <a:gd name="connsiteX1" fmla="*/ 837706 w 2795411"/>
              <a:gd name="connsiteY1" fmla="*/ 763905 h 1643380"/>
              <a:gd name="connsiteX2" fmla="*/ 891681 w 2795411"/>
              <a:gd name="connsiteY2" fmla="*/ 763905 h 1643380"/>
              <a:gd name="connsiteX3" fmla="*/ 1508266 w 2795411"/>
              <a:gd name="connsiteY3" fmla="*/ 803275 h 1643380"/>
              <a:gd name="connsiteX4" fmla="*/ 2795411 w 2795411"/>
              <a:gd name="connsiteY4" fmla="*/ 1167130 h 1643380"/>
              <a:gd name="connsiteX5" fmla="*/ 2565541 w 2795411"/>
              <a:gd name="connsiteY5" fmla="*/ 1643380 h 1643380"/>
              <a:gd name="connsiteX6" fmla="*/ 1985788 w 2795411"/>
              <a:gd name="connsiteY6" fmla="*/ 1475106 h 1643380"/>
              <a:gd name="connsiteX7" fmla="*/ 675781 w 2795411"/>
              <a:gd name="connsiteY7" fmla="*/ 1548130 h 1643380"/>
              <a:gd name="connsiteX8" fmla="*/ 329071 w 2795411"/>
              <a:gd name="connsiteY8" fmla="*/ 1054735 h 1643380"/>
              <a:gd name="connsiteX9" fmla="*/ 283987 w 2795411"/>
              <a:gd name="connsiteY9" fmla="*/ 878206 h 1643380"/>
              <a:gd name="connsiteX10" fmla="*/ 261762 w 2795411"/>
              <a:gd name="connsiteY10" fmla="*/ 840106 h 1643380"/>
              <a:gd name="connsiteX11" fmla="*/ 261126 w 2795411"/>
              <a:gd name="connsiteY11" fmla="*/ 687705 h 1643380"/>
              <a:gd name="connsiteX12" fmla="*/ 3316 w 2795411"/>
              <a:gd name="connsiteY12" fmla="*/ 419100 h 1643380"/>
              <a:gd name="connsiteX13" fmla="*/ 141 w 2795411"/>
              <a:gd name="connsiteY13" fmla="*/ 635 h 1643380"/>
              <a:gd name="connsiteX14" fmla="*/ 297321 w 2795411"/>
              <a:gd name="connsiteY14" fmla="*/ 0 h 1643380"/>
              <a:gd name="connsiteX0" fmla="*/ 297321 w 2795411"/>
              <a:gd name="connsiteY0" fmla="*/ 0 h 1643380"/>
              <a:gd name="connsiteX1" fmla="*/ 837706 w 2795411"/>
              <a:gd name="connsiteY1" fmla="*/ 763905 h 1643380"/>
              <a:gd name="connsiteX2" fmla="*/ 891681 w 2795411"/>
              <a:gd name="connsiteY2" fmla="*/ 763905 h 1643380"/>
              <a:gd name="connsiteX3" fmla="*/ 1508266 w 2795411"/>
              <a:gd name="connsiteY3" fmla="*/ 803275 h 1643380"/>
              <a:gd name="connsiteX4" fmla="*/ 2795411 w 2795411"/>
              <a:gd name="connsiteY4" fmla="*/ 1167130 h 1643380"/>
              <a:gd name="connsiteX5" fmla="*/ 2565541 w 2795411"/>
              <a:gd name="connsiteY5" fmla="*/ 1643380 h 1643380"/>
              <a:gd name="connsiteX6" fmla="*/ 1985788 w 2795411"/>
              <a:gd name="connsiteY6" fmla="*/ 1475106 h 1643380"/>
              <a:gd name="connsiteX7" fmla="*/ 675781 w 2795411"/>
              <a:gd name="connsiteY7" fmla="*/ 1548130 h 1643380"/>
              <a:gd name="connsiteX8" fmla="*/ 329071 w 2795411"/>
              <a:gd name="connsiteY8" fmla="*/ 1054735 h 1643380"/>
              <a:gd name="connsiteX9" fmla="*/ 283987 w 2795411"/>
              <a:gd name="connsiteY9" fmla="*/ 878206 h 1643380"/>
              <a:gd name="connsiteX10" fmla="*/ 261762 w 2795411"/>
              <a:gd name="connsiteY10" fmla="*/ 840106 h 1643380"/>
              <a:gd name="connsiteX11" fmla="*/ 238901 w 2795411"/>
              <a:gd name="connsiteY11" fmla="*/ 760730 h 1643380"/>
              <a:gd name="connsiteX12" fmla="*/ 3316 w 2795411"/>
              <a:gd name="connsiteY12" fmla="*/ 419100 h 1643380"/>
              <a:gd name="connsiteX13" fmla="*/ 141 w 2795411"/>
              <a:gd name="connsiteY13" fmla="*/ 635 h 1643380"/>
              <a:gd name="connsiteX14" fmla="*/ 297321 w 2795411"/>
              <a:gd name="connsiteY14" fmla="*/ 0 h 1643380"/>
              <a:gd name="connsiteX0" fmla="*/ 297321 w 2795411"/>
              <a:gd name="connsiteY0" fmla="*/ 0 h 1643380"/>
              <a:gd name="connsiteX1" fmla="*/ 837706 w 2795411"/>
              <a:gd name="connsiteY1" fmla="*/ 763905 h 1643380"/>
              <a:gd name="connsiteX2" fmla="*/ 891681 w 2795411"/>
              <a:gd name="connsiteY2" fmla="*/ 763905 h 1643380"/>
              <a:gd name="connsiteX3" fmla="*/ 1508266 w 2795411"/>
              <a:gd name="connsiteY3" fmla="*/ 803275 h 1643380"/>
              <a:gd name="connsiteX4" fmla="*/ 2795411 w 2795411"/>
              <a:gd name="connsiteY4" fmla="*/ 1167130 h 1643380"/>
              <a:gd name="connsiteX5" fmla="*/ 2565541 w 2795411"/>
              <a:gd name="connsiteY5" fmla="*/ 1643380 h 1643380"/>
              <a:gd name="connsiteX6" fmla="*/ 1985788 w 2795411"/>
              <a:gd name="connsiteY6" fmla="*/ 1475106 h 1643380"/>
              <a:gd name="connsiteX7" fmla="*/ 1360313 w 2795411"/>
              <a:gd name="connsiteY7" fmla="*/ 1506855 h 1643380"/>
              <a:gd name="connsiteX8" fmla="*/ 675781 w 2795411"/>
              <a:gd name="connsiteY8" fmla="*/ 1548130 h 1643380"/>
              <a:gd name="connsiteX9" fmla="*/ 329071 w 2795411"/>
              <a:gd name="connsiteY9" fmla="*/ 1054735 h 1643380"/>
              <a:gd name="connsiteX10" fmla="*/ 283987 w 2795411"/>
              <a:gd name="connsiteY10" fmla="*/ 878206 h 1643380"/>
              <a:gd name="connsiteX11" fmla="*/ 261762 w 2795411"/>
              <a:gd name="connsiteY11" fmla="*/ 840106 h 1643380"/>
              <a:gd name="connsiteX12" fmla="*/ 238901 w 2795411"/>
              <a:gd name="connsiteY12" fmla="*/ 760730 h 1643380"/>
              <a:gd name="connsiteX13" fmla="*/ 3316 w 2795411"/>
              <a:gd name="connsiteY13" fmla="*/ 419100 h 1643380"/>
              <a:gd name="connsiteX14" fmla="*/ 141 w 2795411"/>
              <a:gd name="connsiteY14" fmla="*/ 635 h 1643380"/>
              <a:gd name="connsiteX15" fmla="*/ 297321 w 2795411"/>
              <a:gd name="connsiteY15" fmla="*/ 0 h 1643380"/>
              <a:gd name="connsiteX0" fmla="*/ 297321 w 2795411"/>
              <a:gd name="connsiteY0" fmla="*/ 0 h 1643380"/>
              <a:gd name="connsiteX1" fmla="*/ 837706 w 2795411"/>
              <a:gd name="connsiteY1" fmla="*/ 763905 h 1643380"/>
              <a:gd name="connsiteX2" fmla="*/ 891681 w 2795411"/>
              <a:gd name="connsiteY2" fmla="*/ 763905 h 1643380"/>
              <a:gd name="connsiteX3" fmla="*/ 1508266 w 2795411"/>
              <a:gd name="connsiteY3" fmla="*/ 803275 h 1643380"/>
              <a:gd name="connsiteX4" fmla="*/ 2795411 w 2795411"/>
              <a:gd name="connsiteY4" fmla="*/ 1167130 h 1643380"/>
              <a:gd name="connsiteX5" fmla="*/ 2565541 w 2795411"/>
              <a:gd name="connsiteY5" fmla="*/ 1643380 h 1643380"/>
              <a:gd name="connsiteX6" fmla="*/ 1985788 w 2795411"/>
              <a:gd name="connsiteY6" fmla="*/ 1475106 h 1643380"/>
              <a:gd name="connsiteX7" fmla="*/ 1360313 w 2795411"/>
              <a:gd name="connsiteY7" fmla="*/ 1621155 h 1643380"/>
              <a:gd name="connsiteX8" fmla="*/ 675781 w 2795411"/>
              <a:gd name="connsiteY8" fmla="*/ 1548130 h 1643380"/>
              <a:gd name="connsiteX9" fmla="*/ 329071 w 2795411"/>
              <a:gd name="connsiteY9" fmla="*/ 1054735 h 1643380"/>
              <a:gd name="connsiteX10" fmla="*/ 283987 w 2795411"/>
              <a:gd name="connsiteY10" fmla="*/ 878206 h 1643380"/>
              <a:gd name="connsiteX11" fmla="*/ 261762 w 2795411"/>
              <a:gd name="connsiteY11" fmla="*/ 840106 h 1643380"/>
              <a:gd name="connsiteX12" fmla="*/ 238901 w 2795411"/>
              <a:gd name="connsiteY12" fmla="*/ 760730 h 1643380"/>
              <a:gd name="connsiteX13" fmla="*/ 3316 w 2795411"/>
              <a:gd name="connsiteY13" fmla="*/ 419100 h 1643380"/>
              <a:gd name="connsiteX14" fmla="*/ 141 w 2795411"/>
              <a:gd name="connsiteY14" fmla="*/ 635 h 1643380"/>
              <a:gd name="connsiteX15" fmla="*/ 297321 w 2795411"/>
              <a:gd name="connsiteY15" fmla="*/ 0 h 1643380"/>
              <a:gd name="connsiteX0" fmla="*/ 297321 w 2795411"/>
              <a:gd name="connsiteY0" fmla="*/ 0 h 1643380"/>
              <a:gd name="connsiteX1" fmla="*/ 837706 w 2795411"/>
              <a:gd name="connsiteY1" fmla="*/ 763905 h 1643380"/>
              <a:gd name="connsiteX2" fmla="*/ 891681 w 2795411"/>
              <a:gd name="connsiteY2" fmla="*/ 763905 h 1643380"/>
              <a:gd name="connsiteX3" fmla="*/ 1508266 w 2795411"/>
              <a:gd name="connsiteY3" fmla="*/ 803275 h 1643380"/>
              <a:gd name="connsiteX4" fmla="*/ 2795411 w 2795411"/>
              <a:gd name="connsiteY4" fmla="*/ 1167130 h 1643380"/>
              <a:gd name="connsiteX5" fmla="*/ 2565541 w 2795411"/>
              <a:gd name="connsiteY5" fmla="*/ 1643380 h 1643380"/>
              <a:gd name="connsiteX6" fmla="*/ 1985788 w 2795411"/>
              <a:gd name="connsiteY6" fmla="*/ 1475106 h 1643380"/>
              <a:gd name="connsiteX7" fmla="*/ 1363488 w 2795411"/>
              <a:gd name="connsiteY7" fmla="*/ 1640205 h 1643380"/>
              <a:gd name="connsiteX8" fmla="*/ 675781 w 2795411"/>
              <a:gd name="connsiteY8" fmla="*/ 1548130 h 1643380"/>
              <a:gd name="connsiteX9" fmla="*/ 329071 w 2795411"/>
              <a:gd name="connsiteY9" fmla="*/ 1054735 h 1643380"/>
              <a:gd name="connsiteX10" fmla="*/ 283987 w 2795411"/>
              <a:gd name="connsiteY10" fmla="*/ 878206 h 1643380"/>
              <a:gd name="connsiteX11" fmla="*/ 261762 w 2795411"/>
              <a:gd name="connsiteY11" fmla="*/ 840106 h 1643380"/>
              <a:gd name="connsiteX12" fmla="*/ 238901 w 2795411"/>
              <a:gd name="connsiteY12" fmla="*/ 760730 h 1643380"/>
              <a:gd name="connsiteX13" fmla="*/ 3316 w 2795411"/>
              <a:gd name="connsiteY13" fmla="*/ 419100 h 1643380"/>
              <a:gd name="connsiteX14" fmla="*/ 141 w 2795411"/>
              <a:gd name="connsiteY14" fmla="*/ 635 h 1643380"/>
              <a:gd name="connsiteX15" fmla="*/ 297321 w 2795411"/>
              <a:gd name="connsiteY15" fmla="*/ 0 h 1643380"/>
              <a:gd name="connsiteX0" fmla="*/ 297321 w 2795411"/>
              <a:gd name="connsiteY0" fmla="*/ 0 h 1643380"/>
              <a:gd name="connsiteX1" fmla="*/ 837706 w 2795411"/>
              <a:gd name="connsiteY1" fmla="*/ 763905 h 1643380"/>
              <a:gd name="connsiteX2" fmla="*/ 891681 w 2795411"/>
              <a:gd name="connsiteY2" fmla="*/ 763905 h 1643380"/>
              <a:gd name="connsiteX3" fmla="*/ 1374916 w 2795411"/>
              <a:gd name="connsiteY3" fmla="*/ 790575 h 1643380"/>
              <a:gd name="connsiteX4" fmla="*/ 2795411 w 2795411"/>
              <a:gd name="connsiteY4" fmla="*/ 1167130 h 1643380"/>
              <a:gd name="connsiteX5" fmla="*/ 2565541 w 2795411"/>
              <a:gd name="connsiteY5" fmla="*/ 1643380 h 1643380"/>
              <a:gd name="connsiteX6" fmla="*/ 1985788 w 2795411"/>
              <a:gd name="connsiteY6" fmla="*/ 1475106 h 1643380"/>
              <a:gd name="connsiteX7" fmla="*/ 1363488 w 2795411"/>
              <a:gd name="connsiteY7" fmla="*/ 1640205 h 1643380"/>
              <a:gd name="connsiteX8" fmla="*/ 675781 w 2795411"/>
              <a:gd name="connsiteY8" fmla="*/ 1548130 h 1643380"/>
              <a:gd name="connsiteX9" fmla="*/ 329071 w 2795411"/>
              <a:gd name="connsiteY9" fmla="*/ 1054735 h 1643380"/>
              <a:gd name="connsiteX10" fmla="*/ 283987 w 2795411"/>
              <a:gd name="connsiteY10" fmla="*/ 878206 h 1643380"/>
              <a:gd name="connsiteX11" fmla="*/ 261762 w 2795411"/>
              <a:gd name="connsiteY11" fmla="*/ 840106 h 1643380"/>
              <a:gd name="connsiteX12" fmla="*/ 238901 w 2795411"/>
              <a:gd name="connsiteY12" fmla="*/ 760730 h 1643380"/>
              <a:gd name="connsiteX13" fmla="*/ 3316 w 2795411"/>
              <a:gd name="connsiteY13" fmla="*/ 419100 h 1643380"/>
              <a:gd name="connsiteX14" fmla="*/ 141 w 2795411"/>
              <a:gd name="connsiteY14" fmla="*/ 635 h 1643380"/>
              <a:gd name="connsiteX15" fmla="*/ 297321 w 2795411"/>
              <a:gd name="connsiteY15" fmla="*/ 0 h 1643380"/>
              <a:gd name="connsiteX0" fmla="*/ 297321 w 2795411"/>
              <a:gd name="connsiteY0" fmla="*/ 0 h 1643380"/>
              <a:gd name="connsiteX1" fmla="*/ 837706 w 2795411"/>
              <a:gd name="connsiteY1" fmla="*/ 763905 h 1643380"/>
              <a:gd name="connsiteX2" fmla="*/ 891681 w 2795411"/>
              <a:gd name="connsiteY2" fmla="*/ 763905 h 1643380"/>
              <a:gd name="connsiteX3" fmla="*/ 1406666 w 2795411"/>
              <a:gd name="connsiteY3" fmla="*/ 790575 h 1643380"/>
              <a:gd name="connsiteX4" fmla="*/ 2795411 w 2795411"/>
              <a:gd name="connsiteY4" fmla="*/ 1167130 h 1643380"/>
              <a:gd name="connsiteX5" fmla="*/ 2565541 w 2795411"/>
              <a:gd name="connsiteY5" fmla="*/ 1643380 h 1643380"/>
              <a:gd name="connsiteX6" fmla="*/ 1985788 w 2795411"/>
              <a:gd name="connsiteY6" fmla="*/ 1475106 h 1643380"/>
              <a:gd name="connsiteX7" fmla="*/ 1363488 w 2795411"/>
              <a:gd name="connsiteY7" fmla="*/ 1640205 h 1643380"/>
              <a:gd name="connsiteX8" fmla="*/ 675781 w 2795411"/>
              <a:gd name="connsiteY8" fmla="*/ 1548130 h 1643380"/>
              <a:gd name="connsiteX9" fmla="*/ 329071 w 2795411"/>
              <a:gd name="connsiteY9" fmla="*/ 1054735 h 1643380"/>
              <a:gd name="connsiteX10" fmla="*/ 283987 w 2795411"/>
              <a:gd name="connsiteY10" fmla="*/ 878206 h 1643380"/>
              <a:gd name="connsiteX11" fmla="*/ 261762 w 2795411"/>
              <a:gd name="connsiteY11" fmla="*/ 840106 h 1643380"/>
              <a:gd name="connsiteX12" fmla="*/ 238901 w 2795411"/>
              <a:gd name="connsiteY12" fmla="*/ 760730 h 1643380"/>
              <a:gd name="connsiteX13" fmla="*/ 3316 w 2795411"/>
              <a:gd name="connsiteY13" fmla="*/ 419100 h 1643380"/>
              <a:gd name="connsiteX14" fmla="*/ 141 w 2795411"/>
              <a:gd name="connsiteY14" fmla="*/ 635 h 1643380"/>
              <a:gd name="connsiteX15" fmla="*/ 297321 w 2795411"/>
              <a:gd name="connsiteY15" fmla="*/ 0 h 1643380"/>
              <a:gd name="connsiteX0" fmla="*/ 141 w 2795411"/>
              <a:gd name="connsiteY0" fmla="*/ 0 h 1642745"/>
              <a:gd name="connsiteX1" fmla="*/ 837706 w 2795411"/>
              <a:gd name="connsiteY1" fmla="*/ 763270 h 1642745"/>
              <a:gd name="connsiteX2" fmla="*/ 891681 w 2795411"/>
              <a:gd name="connsiteY2" fmla="*/ 763270 h 1642745"/>
              <a:gd name="connsiteX3" fmla="*/ 1406666 w 2795411"/>
              <a:gd name="connsiteY3" fmla="*/ 789940 h 1642745"/>
              <a:gd name="connsiteX4" fmla="*/ 2795411 w 2795411"/>
              <a:gd name="connsiteY4" fmla="*/ 1166495 h 1642745"/>
              <a:gd name="connsiteX5" fmla="*/ 2565541 w 2795411"/>
              <a:gd name="connsiteY5" fmla="*/ 1642745 h 1642745"/>
              <a:gd name="connsiteX6" fmla="*/ 1985788 w 2795411"/>
              <a:gd name="connsiteY6" fmla="*/ 1474471 h 1642745"/>
              <a:gd name="connsiteX7" fmla="*/ 1363488 w 2795411"/>
              <a:gd name="connsiteY7" fmla="*/ 1639570 h 1642745"/>
              <a:gd name="connsiteX8" fmla="*/ 675781 w 2795411"/>
              <a:gd name="connsiteY8" fmla="*/ 1547495 h 1642745"/>
              <a:gd name="connsiteX9" fmla="*/ 329071 w 2795411"/>
              <a:gd name="connsiteY9" fmla="*/ 1054100 h 1642745"/>
              <a:gd name="connsiteX10" fmla="*/ 283987 w 2795411"/>
              <a:gd name="connsiteY10" fmla="*/ 877571 h 1642745"/>
              <a:gd name="connsiteX11" fmla="*/ 261762 w 2795411"/>
              <a:gd name="connsiteY11" fmla="*/ 839471 h 1642745"/>
              <a:gd name="connsiteX12" fmla="*/ 238901 w 2795411"/>
              <a:gd name="connsiteY12" fmla="*/ 760095 h 1642745"/>
              <a:gd name="connsiteX13" fmla="*/ 3316 w 2795411"/>
              <a:gd name="connsiteY13" fmla="*/ 418465 h 1642745"/>
              <a:gd name="connsiteX14" fmla="*/ 141 w 2795411"/>
              <a:gd name="connsiteY14" fmla="*/ 0 h 1642745"/>
              <a:gd name="connsiteX0" fmla="*/ 0 w 2792095"/>
              <a:gd name="connsiteY0" fmla="*/ 0 h 1224280"/>
              <a:gd name="connsiteX1" fmla="*/ 834390 w 2792095"/>
              <a:gd name="connsiteY1" fmla="*/ 344805 h 1224280"/>
              <a:gd name="connsiteX2" fmla="*/ 888365 w 2792095"/>
              <a:gd name="connsiteY2" fmla="*/ 344805 h 1224280"/>
              <a:gd name="connsiteX3" fmla="*/ 1403350 w 2792095"/>
              <a:gd name="connsiteY3" fmla="*/ 371475 h 1224280"/>
              <a:gd name="connsiteX4" fmla="*/ 2792095 w 2792095"/>
              <a:gd name="connsiteY4" fmla="*/ 748030 h 1224280"/>
              <a:gd name="connsiteX5" fmla="*/ 2562225 w 2792095"/>
              <a:gd name="connsiteY5" fmla="*/ 1224280 h 1224280"/>
              <a:gd name="connsiteX6" fmla="*/ 1982472 w 2792095"/>
              <a:gd name="connsiteY6" fmla="*/ 1056006 h 1224280"/>
              <a:gd name="connsiteX7" fmla="*/ 1360172 w 2792095"/>
              <a:gd name="connsiteY7" fmla="*/ 1221105 h 1224280"/>
              <a:gd name="connsiteX8" fmla="*/ 672465 w 2792095"/>
              <a:gd name="connsiteY8" fmla="*/ 1129030 h 1224280"/>
              <a:gd name="connsiteX9" fmla="*/ 325755 w 2792095"/>
              <a:gd name="connsiteY9" fmla="*/ 635635 h 1224280"/>
              <a:gd name="connsiteX10" fmla="*/ 280671 w 2792095"/>
              <a:gd name="connsiteY10" fmla="*/ 459106 h 1224280"/>
              <a:gd name="connsiteX11" fmla="*/ 258446 w 2792095"/>
              <a:gd name="connsiteY11" fmla="*/ 421006 h 1224280"/>
              <a:gd name="connsiteX12" fmla="*/ 235585 w 2792095"/>
              <a:gd name="connsiteY12" fmla="*/ 341630 h 1224280"/>
              <a:gd name="connsiteX13" fmla="*/ 0 w 2792095"/>
              <a:gd name="connsiteY13" fmla="*/ 0 h 1224280"/>
              <a:gd name="connsiteX0" fmla="*/ 0 w 2556510"/>
              <a:gd name="connsiteY0" fmla="*/ 0 h 882650"/>
              <a:gd name="connsiteX1" fmla="*/ 598805 w 2556510"/>
              <a:gd name="connsiteY1" fmla="*/ 3175 h 882650"/>
              <a:gd name="connsiteX2" fmla="*/ 652780 w 2556510"/>
              <a:gd name="connsiteY2" fmla="*/ 3175 h 882650"/>
              <a:gd name="connsiteX3" fmla="*/ 1167765 w 2556510"/>
              <a:gd name="connsiteY3" fmla="*/ 29845 h 882650"/>
              <a:gd name="connsiteX4" fmla="*/ 2556510 w 2556510"/>
              <a:gd name="connsiteY4" fmla="*/ 406400 h 882650"/>
              <a:gd name="connsiteX5" fmla="*/ 2326640 w 2556510"/>
              <a:gd name="connsiteY5" fmla="*/ 882650 h 882650"/>
              <a:gd name="connsiteX6" fmla="*/ 1746887 w 2556510"/>
              <a:gd name="connsiteY6" fmla="*/ 714376 h 882650"/>
              <a:gd name="connsiteX7" fmla="*/ 1124587 w 2556510"/>
              <a:gd name="connsiteY7" fmla="*/ 879475 h 882650"/>
              <a:gd name="connsiteX8" fmla="*/ 436880 w 2556510"/>
              <a:gd name="connsiteY8" fmla="*/ 787400 h 882650"/>
              <a:gd name="connsiteX9" fmla="*/ 90170 w 2556510"/>
              <a:gd name="connsiteY9" fmla="*/ 294005 h 882650"/>
              <a:gd name="connsiteX10" fmla="*/ 45086 w 2556510"/>
              <a:gd name="connsiteY10" fmla="*/ 117476 h 882650"/>
              <a:gd name="connsiteX11" fmla="*/ 22861 w 2556510"/>
              <a:gd name="connsiteY11" fmla="*/ 79376 h 882650"/>
              <a:gd name="connsiteX12" fmla="*/ 0 w 2556510"/>
              <a:gd name="connsiteY12" fmla="*/ 0 h 882650"/>
              <a:gd name="connsiteX0" fmla="*/ 0 w 2533649"/>
              <a:gd name="connsiteY0" fmla="*/ 76201 h 879475"/>
              <a:gd name="connsiteX1" fmla="*/ 575944 w 2533649"/>
              <a:gd name="connsiteY1" fmla="*/ 0 h 879475"/>
              <a:gd name="connsiteX2" fmla="*/ 629919 w 2533649"/>
              <a:gd name="connsiteY2" fmla="*/ 0 h 879475"/>
              <a:gd name="connsiteX3" fmla="*/ 1144904 w 2533649"/>
              <a:gd name="connsiteY3" fmla="*/ 26670 h 879475"/>
              <a:gd name="connsiteX4" fmla="*/ 2533649 w 2533649"/>
              <a:gd name="connsiteY4" fmla="*/ 403225 h 879475"/>
              <a:gd name="connsiteX5" fmla="*/ 2303779 w 2533649"/>
              <a:gd name="connsiteY5" fmla="*/ 879475 h 879475"/>
              <a:gd name="connsiteX6" fmla="*/ 1724026 w 2533649"/>
              <a:gd name="connsiteY6" fmla="*/ 711201 h 879475"/>
              <a:gd name="connsiteX7" fmla="*/ 1101726 w 2533649"/>
              <a:gd name="connsiteY7" fmla="*/ 876300 h 879475"/>
              <a:gd name="connsiteX8" fmla="*/ 414019 w 2533649"/>
              <a:gd name="connsiteY8" fmla="*/ 784225 h 879475"/>
              <a:gd name="connsiteX9" fmla="*/ 67309 w 2533649"/>
              <a:gd name="connsiteY9" fmla="*/ 290830 h 879475"/>
              <a:gd name="connsiteX10" fmla="*/ 22225 w 2533649"/>
              <a:gd name="connsiteY10" fmla="*/ 114301 h 879475"/>
              <a:gd name="connsiteX11" fmla="*/ 0 w 2533649"/>
              <a:gd name="connsiteY11" fmla="*/ 76201 h 879475"/>
              <a:gd name="connsiteX0" fmla="*/ 0 w 2533649"/>
              <a:gd name="connsiteY0" fmla="*/ 76201 h 879475"/>
              <a:gd name="connsiteX1" fmla="*/ 629919 w 2533649"/>
              <a:gd name="connsiteY1" fmla="*/ 0 h 879475"/>
              <a:gd name="connsiteX2" fmla="*/ 1144904 w 2533649"/>
              <a:gd name="connsiteY2" fmla="*/ 26670 h 879475"/>
              <a:gd name="connsiteX3" fmla="*/ 2533649 w 2533649"/>
              <a:gd name="connsiteY3" fmla="*/ 403225 h 879475"/>
              <a:gd name="connsiteX4" fmla="*/ 2303779 w 2533649"/>
              <a:gd name="connsiteY4" fmla="*/ 879475 h 879475"/>
              <a:gd name="connsiteX5" fmla="*/ 1724026 w 2533649"/>
              <a:gd name="connsiteY5" fmla="*/ 711201 h 879475"/>
              <a:gd name="connsiteX6" fmla="*/ 1101726 w 2533649"/>
              <a:gd name="connsiteY6" fmla="*/ 876300 h 879475"/>
              <a:gd name="connsiteX7" fmla="*/ 414019 w 2533649"/>
              <a:gd name="connsiteY7" fmla="*/ 784225 h 879475"/>
              <a:gd name="connsiteX8" fmla="*/ 67309 w 2533649"/>
              <a:gd name="connsiteY8" fmla="*/ 290830 h 879475"/>
              <a:gd name="connsiteX9" fmla="*/ 22225 w 2533649"/>
              <a:gd name="connsiteY9" fmla="*/ 114301 h 879475"/>
              <a:gd name="connsiteX10" fmla="*/ 0 w 2533649"/>
              <a:gd name="connsiteY10" fmla="*/ 76201 h 879475"/>
              <a:gd name="connsiteX0" fmla="*/ 0 w 2533649"/>
              <a:gd name="connsiteY0" fmla="*/ 76201 h 879475"/>
              <a:gd name="connsiteX1" fmla="*/ 629919 w 2533649"/>
              <a:gd name="connsiteY1" fmla="*/ 0 h 879475"/>
              <a:gd name="connsiteX2" fmla="*/ 1144904 w 2533649"/>
              <a:gd name="connsiteY2" fmla="*/ 26670 h 879475"/>
              <a:gd name="connsiteX3" fmla="*/ 2533649 w 2533649"/>
              <a:gd name="connsiteY3" fmla="*/ 403225 h 879475"/>
              <a:gd name="connsiteX4" fmla="*/ 2303779 w 2533649"/>
              <a:gd name="connsiteY4" fmla="*/ 879475 h 879475"/>
              <a:gd name="connsiteX5" fmla="*/ 1724026 w 2533649"/>
              <a:gd name="connsiteY5" fmla="*/ 711201 h 879475"/>
              <a:gd name="connsiteX6" fmla="*/ 1101726 w 2533649"/>
              <a:gd name="connsiteY6" fmla="*/ 876300 h 879475"/>
              <a:gd name="connsiteX7" fmla="*/ 414019 w 2533649"/>
              <a:gd name="connsiteY7" fmla="*/ 784225 h 879475"/>
              <a:gd name="connsiteX8" fmla="*/ 67309 w 2533649"/>
              <a:gd name="connsiteY8" fmla="*/ 290830 h 879475"/>
              <a:gd name="connsiteX9" fmla="*/ 0 w 2533649"/>
              <a:gd name="connsiteY9" fmla="*/ 76201 h 879475"/>
              <a:gd name="connsiteX0" fmla="*/ 0 w 2533649"/>
              <a:gd name="connsiteY0" fmla="*/ 49531 h 852805"/>
              <a:gd name="connsiteX1" fmla="*/ 1144904 w 2533649"/>
              <a:gd name="connsiteY1" fmla="*/ 0 h 852805"/>
              <a:gd name="connsiteX2" fmla="*/ 2533649 w 2533649"/>
              <a:gd name="connsiteY2" fmla="*/ 376555 h 852805"/>
              <a:gd name="connsiteX3" fmla="*/ 2303779 w 2533649"/>
              <a:gd name="connsiteY3" fmla="*/ 852805 h 852805"/>
              <a:gd name="connsiteX4" fmla="*/ 1724026 w 2533649"/>
              <a:gd name="connsiteY4" fmla="*/ 684531 h 852805"/>
              <a:gd name="connsiteX5" fmla="*/ 1101726 w 2533649"/>
              <a:gd name="connsiteY5" fmla="*/ 849630 h 852805"/>
              <a:gd name="connsiteX6" fmla="*/ 414019 w 2533649"/>
              <a:gd name="connsiteY6" fmla="*/ 757555 h 852805"/>
              <a:gd name="connsiteX7" fmla="*/ 67309 w 2533649"/>
              <a:gd name="connsiteY7" fmla="*/ 264160 h 852805"/>
              <a:gd name="connsiteX8" fmla="*/ 0 w 2533649"/>
              <a:gd name="connsiteY8" fmla="*/ 49531 h 852805"/>
              <a:gd name="connsiteX0" fmla="*/ 0 w 2533649"/>
              <a:gd name="connsiteY0" fmla="*/ 103506 h 906780"/>
              <a:gd name="connsiteX1" fmla="*/ 865504 w 2533649"/>
              <a:gd name="connsiteY1" fmla="*/ 0 h 906780"/>
              <a:gd name="connsiteX2" fmla="*/ 2533649 w 2533649"/>
              <a:gd name="connsiteY2" fmla="*/ 430530 h 906780"/>
              <a:gd name="connsiteX3" fmla="*/ 2303779 w 2533649"/>
              <a:gd name="connsiteY3" fmla="*/ 906780 h 906780"/>
              <a:gd name="connsiteX4" fmla="*/ 1724026 w 2533649"/>
              <a:gd name="connsiteY4" fmla="*/ 738506 h 906780"/>
              <a:gd name="connsiteX5" fmla="*/ 1101726 w 2533649"/>
              <a:gd name="connsiteY5" fmla="*/ 903605 h 906780"/>
              <a:gd name="connsiteX6" fmla="*/ 414019 w 2533649"/>
              <a:gd name="connsiteY6" fmla="*/ 811530 h 906780"/>
              <a:gd name="connsiteX7" fmla="*/ 67309 w 2533649"/>
              <a:gd name="connsiteY7" fmla="*/ 318135 h 906780"/>
              <a:gd name="connsiteX8" fmla="*/ 0 w 2533649"/>
              <a:gd name="connsiteY8" fmla="*/ 103506 h 906780"/>
              <a:gd name="connsiteX0" fmla="*/ 0 w 2303779"/>
              <a:gd name="connsiteY0" fmla="*/ 103506 h 906780"/>
              <a:gd name="connsiteX1" fmla="*/ 865504 w 2303779"/>
              <a:gd name="connsiteY1" fmla="*/ 0 h 906780"/>
              <a:gd name="connsiteX2" fmla="*/ 1666874 w 2303779"/>
              <a:gd name="connsiteY2" fmla="*/ 433705 h 906780"/>
              <a:gd name="connsiteX3" fmla="*/ 2303779 w 2303779"/>
              <a:gd name="connsiteY3" fmla="*/ 906780 h 906780"/>
              <a:gd name="connsiteX4" fmla="*/ 1724026 w 2303779"/>
              <a:gd name="connsiteY4" fmla="*/ 738506 h 906780"/>
              <a:gd name="connsiteX5" fmla="*/ 1101726 w 2303779"/>
              <a:gd name="connsiteY5" fmla="*/ 903605 h 906780"/>
              <a:gd name="connsiteX6" fmla="*/ 414019 w 2303779"/>
              <a:gd name="connsiteY6" fmla="*/ 811530 h 906780"/>
              <a:gd name="connsiteX7" fmla="*/ 67309 w 2303779"/>
              <a:gd name="connsiteY7" fmla="*/ 318135 h 906780"/>
              <a:gd name="connsiteX8" fmla="*/ 0 w 2303779"/>
              <a:gd name="connsiteY8" fmla="*/ 103506 h 906780"/>
              <a:gd name="connsiteX0" fmla="*/ 0 w 2303779"/>
              <a:gd name="connsiteY0" fmla="*/ 84456 h 887730"/>
              <a:gd name="connsiteX1" fmla="*/ 773429 w 2303779"/>
              <a:gd name="connsiteY1" fmla="*/ 0 h 887730"/>
              <a:gd name="connsiteX2" fmla="*/ 1666874 w 2303779"/>
              <a:gd name="connsiteY2" fmla="*/ 414655 h 887730"/>
              <a:gd name="connsiteX3" fmla="*/ 2303779 w 2303779"/>
              <a:gd name="connsiteY3" fmla="*/ 887730 h 887730"/>
              <a:gd name="connsiteX4" fmla="*/ 1724026 w 2303779"/>
              <a:gd name="connsiteY4" fmla="*/ 719456 h 887730"/>
              <a:gd name="connsiteX5" fmla="*/ 1101726 w 2303779"/>
              <a:gd name="connsiteY5" fmla="*/ 884555 h 887730"/>
              <a:gd name="connsiteX6" fmla="*/ 414019 w 2303779"/>
              <a:gd name="connsiteY6" fmla="*/ 792480 h 887730"/>
              <a:gd name="connsiteX7" fmla="*/ 67309 w 2303779"/>
              <a:gd name="connsiteY7" fmla="*/ 299085 h 887730"/>
              <a:gd name="connsiteX8" fmla="*/ 0 w 2303779"/>
              <a:gd name="connsiteY8" fmla="*/ 84456 h 887730"/>
              <a:gd name="connsiteX0" fmla="*/ 0 w 2303779"/>
              <a:gd name="connsiteY0" fmla="*/ 217806 h 1021080"/>
              <a:gd name="connsiteX1" fmla="*/ 1297304 w 2303779"/>
              <a:gd name="connsiteY1" fmla="*/ 0 h 1021080"/>
              <a:gd name="connsiteX2" fmla="*/ 1666874 w 2303779"/>
              <a:gd name="connsiteY2" fmla="*/ 548005 h 1021080"/>
              <a:gd name="connsiteX3" fmla="*/ 2303779 w 2303779"/>
              <a:gd name="connsiteY3" fmla="*/ 1021080 h 1021080"/>
              <a:gd name="connsiteX4" fmla="*/ 1724026 w 2303779"/>
              <a:gd name="connsiteY4" fmla="*/ 852806 h 1021080"/>
              <a:gd name="connsiteX5" fmla="*/ 1101726 w 2303779"/>
              <a:gd name="connsiteY5" fmla="*/ 1017905 h 1021080"/>
              <a:gd name="connsiteX6" fmla="*/ 414019 w 2303779"/>
              <a:gd name="connsiteY6" fmla="*/ 925830 h 1021080"/>
              <a:gd name="connsiteX7" fmla="*/ 67309 w 2303779"/>
              <a:gd name="connsiteY7" fmla="*/ 432435 h 1021080"/>
              <a:gd name="connsiteX8" fmla="*/ 0 w 2303779"/>
              <a:gd name="connsiteY8" fmla="*/ 217806 h 1021080"/>
              <a:gd name="connsiteX0" fmla="*/ 599441 w 2236470"/>
              <a:gd name="connsiteY0" fmla="*/ 157481 h 1021080"/>
              <a:gd name="connsiteX1" fmla="*/ 1229995 w 2236470"/>
              <a:gd name="connsiteY1" fmla="*/ 0 h 1021080"/>
              <a:gd name="connsiteX2" fmla="*/ 1599565 w 2236470"/>
              <a:gd name="connsiteY2" fmla="*/ 548005 h 1021080"/>
              <a:gd name="connsiteX3" fmla="*/ 2236470 w 2236470"/>
              <a:gd name="connsiteY3" fmla="*/ 1021080 h 1021080"/>
              <a:gd name="connsiteX4" fmla="*/ 1656717 w 2236470"/>
              <a:gd name="connsiteY4" fmla="*/ 852806 h 1021080"/>
              <a:gd name="connsiteX5" fmla="*/ 1034417 w 2236470"/>
              <a:gd name="connsiteY5" fmla="*/ 1017905 h 1021080"/>
              <a:gd name="connsiteX6" fmla="*/ 346710 w 2236470"/>
              <a:gd name="connsiteY6" fmla="*/ 925830 h 1021080"/>
              <a:gd name="connsiteX7" fmla="*/ 0 w 2236470"/>
              <a:gd name="connsiteY7" fmla="*/ 432435 h 1021080"/>
              <a:gd name="connsiteX8" fmla="*/ 599441 w 2236470"/>
              <a:gd name="connsiteY8" fmla="*/ 157481 h 1021080"/>
              <a:gd name="connsiteX0" fmla="*/ 599441 w 2236470"/>
              <a:gd name="connsiteY0" fmla="*/ 157481 h 1021080"/>
              <a:gd name="connsiteX1" fmla="*/ 1229995 w 2236470"/>
              <a:gd name="connsiteY1" fmla="*/ 0 h 1021080"/>
              <a:gd name="connsiteX2" fmla="*/ 1786890 w 2236470"/>
              <a:gd name="connsiteY2" fmla="*/ 167005 h 1021080"/>
              <a:gd name="connsiteX3" fmla="*/ 2236470 w 2236470"/>
              <a:gd name="connsiteY3" fmla="*/ 1021080 h 1021080"/>
              <a:gd name="connsiteX4" fmla="*/ 1656717 w 2236470"/>
              <a:gd name="connsiteY4" fmla="*/ 852806 h 1021080"/>
              <a:gd name="connsiteX5" fmla="*/ 1034417 w 2236470"/>
              <a:gd name="connsiteY5" fmla="*/ 1017905 h 1021080"/>
              <a:gd name="connsiteX6" fmla="*/ 346710 w 2236470"/>
              <a:gd name="connsiteY6" fmla="*/ 925830 h 1021080"/>
              <a:gd name="connsiteX7" fmla="*/ 0 w 2236470"/>
              <a:gd name="connsiteY7" fmla="*/ 432435 h 1021080"/>
              <a:gd name="connsiteX8" fmla="*/ 599441 w 2236470"/>
              <a:gd name="connsiteY8" fmla="*/ 157481 h 1021080"/>
              <a:gd name="connsiteX0" fmla="*/ 599441 w 2236470"/>
              <a:gd name="connsiteY0" fmla="*/ 157481 h 1122681"/>
              <a:gd name="connsiteX1" fmla="*/ 1229995 w 2236470"/>
              <a:gd name="connsiteY1" fmla="*/ 0 h 1122681"/>
              <a:gd name="connsiteX2" fmla="*/ 1786890 w 2236470"/>
              <a:gd name="connsiteY2" fmla="*/ 167005 h 1122681"/>
              <a:gd name="connsiteX3" fmla="*/ 2236470 w 2236470"/>
              <a:gd name="connsiteY3" fmla="*/ 1021080 h 1122681"/>
              <a:gd name="connsiteX4" fmla="*/ 1313817 w 2236470"/>
              <a:gd name="connsiteY4" fmla="*/ 1122681 h 1122681"/>
              <a:gd name="connsiteX5" fmla="*/ 1034417 w 2236470"/>
              <a:gd name="connsiteY5" fmla="*/ 1017905 h 1122681"/>
              <a:gd name="connsiteX6" fmla="*/ 346710 w 2236470"/>
              <a:gd name="connsiteY6" fmla="*/ 925830 h 1122681"/>
              <a:gd name="connsiteX7" fmla="*/ 0 w 2236470"/>
              <a:gd name="connsiteY7" fmla="*/ 432435 h 1122681"/>
              <a:gd name="connsiteX8" fmla="*/ 599441 w 2236470"/>
              <a:gd name="connsiteY8" fmla="*/ 157481 h 1122681"/>
              <a:gd name="connsiteX0" fmla="*/ 599441 w 1786890"/>
              <a:gd name="connsiteY0" fmla="*/ 157481 h 1122681"/>
              <a:gd name="connsiteX1" fmla="*/ 1229995 w 1786890"/>
              <a:gd name="connsiteY1" fmla="*/ 0 h 1122681"/>
              <a:gd name="connsiteX2" fmla="*/ 1786890 w 1786890"/>
              <a:gd name="connsiteY2" fmla="*/ 167005 h 1122681"/>
              <a:gd name="connsiteX3" fmla="*/ 1423670 w 1786890"/>
              <a:gd name="connsiteY3" fmla="*/ 957580 h 1122681"/>
              <a:gd name="connsiteX4" fmla="*/ 1313817 w 1786890"/>
              <a:gd name="connsiteY4" fmla="*/ 1122681 h 1122681"/>
              <a:gd name="connsiteX5" fmla="*/ 1034417 w 1786890"/>
              <a:gd name="connsiteY5" fmla="*/ 1017905 h 1122681"/>
              <a:gd name="connsiteX6" fmla="*/ 346710 w 1786890"/>
              <a:gd name="connsiteY6" fmla="*/ 925830 h 1122681"/>
              <a:gd name="connsiteX7" fmla="*/ 0 w 1786890"/>
              <a:gd name="connsiteY7" fmla="*/ 432435 h 1122681"/>
              <a:gd name="connsiteX8" fmla="*/ 599441 w 1786890"/>
              <a:gd name="connsiteY8" fmla="*/ 157481 h 1122681"/>
              <a:gd name="connsiteX0" fmla="*/ 599441 w 1786890"/>
              <a:gd name="connsiteY0" fmla="*/ 157481 h 1017905"/>
              <a:gd name="connsiteX1" fmla="*/ 1229995 w 1786890"/>
              <a:gd name="connsiteY1" fmla="*/ 0 h 1017905"/>
              <a:gd name="connsiteX2" fmla="*/ 1786890 w 1786890"/>
              <a:gd name="connsiteY2" fmla="*/ 167005 h 1017905"/>
              <a:gd name="connsiteX3" fmla="*/ 1423670 w 1786890"/>
              <a:gd name="connsiteY3" fmla="*/ 957580 h 1017905"/>
              <a:gd name="connsiteX4" fmla="*/ 1034417 w 1786890"/>
              <a:gd name="connsiteY4" fmla="*/ 1017905 h 1017905"/>
              <a:gd name="connsiteX5" fmla="*/ 346710 w 1786890"/>
              <a:gd name="connsiteY5" fmla="*/ 925830 h 1017905"/>
              <a:gd name="connsiteX6" fmla="*/ 0 w 1786890"/>
              <a:gd name="connsiteY6" fmla="*/ 432435 h 1017905"/>
              <a:gd name="connsiteX7" fmla="*/ 599441 w 1786890"/>
              <a:gd name="connsiteY7" fmla="*/ 157481 h 1017905"/>
              <a:gd name="connsiteX0" fmla="*/ 599441 w 1786890"/>
              <a:gd name="connsiteY0" fmla="*/ 157481 h 1246505"/>
              <a:gd name="connsiteX1" fmla="*/ 1229995 w 1786890"/>
              <a:gd name="connsiteY1" fmla="*/ 0 h 1246505"/>
              <a:gd name="connsiteX2" fmla="*/ 1786890 w 1786890"/>
              <a:gd name="connsiteY2" fmla="*/ 167005 h 1246505"/>
              <a:gd name="connsiteX3" fmla="*/ 1264920 w 1786890"/>
              <a:gd name="connsiteY3" fmla="*/ 1246505 h 1246505"/>
              <a:gd name="connsiteX4" fmla="*/ 1034417 w 1786890"/>
              <a:gd name="connsiteY4" fmla="*/ 1017905 h 1246505"/>
              <a:gd name="connsiteX5" fmla="*/ 346710 w 1786890"/>
              <a:gd name="connsiteY5" fmla="*/ 925830 h 1246505"/>
              <a:gd name="connsiteX6" fmla="*/ 0 w 1786890"/>
              <a:gd name="connsiteY6" fmla="*/ 432435 h 1246505"/>
              <a:gd name="connsiteX7" fmla="*/ 599441 w 1786890"/>
              <a:gd name="connsiteY7" fmla="*/ 157481 h 1246505"/>
              <a:gd name="connsiteX0" fmla="*/ 599441 w 1786890"/>
              <a:gd name="connsiteY0" fmla="*/ 157481 h 1246505"/>
              <a:gd name="connsiteX1" fmla="*/ 1229995 w 1786890"/>
              <a:gd name="connsiteY1" fmla="*/ 0 h 1246505"/>
              <a:gd name="connsiteX2" fmla="*/ 1786890 w 1786890"/>
              <a:gd name="connsiteY2" fmla="*/ 167005 h 1246505"/>
              <a:gd name="connsiteX3" fmla="*/ 1283970 w 1786890"/>
              <a:gd name="connsiteY3" fmla="*/ 1246505 h 1246505"/>
              <a:gd name="connsiteX4" fmla="*/ 1034417 w 1786890"/>
              <a:gd name="connsiteY4" fmla="*/ 1017905 h 1246505"/>
              <a:gd name="connsiteX5" fmla="*/ 346710 w 1786890"/>
              <a:gd name="connsiteY5" fmla="*/ 925830 h 1246505"/>
              <a:gd name="connsiteX6" fmla="*/ 0 w 1786890"/>
              <a:gd name="connsiteY6" fmla="*/ 432435 h 1246505"/>
              <a:gd name="connsiteX7" fmla="*/ 599441 w 1786890"/>
              <a:gd name="connsiteY7" fmla="*/ 157481 h 1246505"/>
              <a:gd name="connsiteX0" fmla="*/ 599441 w 1786890"/>
              <a:gd name="connsiteY0" fmla="*/ 157481 h 1246505"/>
              <a:gd name="connsiteX1" fmla="*/ 1229995 w 1786890"/>
              <a:gd name="connsiteY1" fmla="*/ 0 h 1246505"/>
              <a:gd name="connsiteX2" fmla="*/ 1786890 w 1786890"/>
              <a:gd name="connsiteY2" fmla="*/ 167005 h 1246505"/>
              <a:gd name="connsiteX3" fmla="*/ 1283970 w 1786890"/>
              <a:gd name="connsiteY3" fmla="*/ 1246505 h 1246505"/>
              <a:gd name="connsiteX4" fmla="*/ 964567 w 1786890"/>
              <a:gd name="connsiteY4" fmla="*/ 1090930 h 1246505"/>
              <a:gd name="connsiteX5" fmla="*/ 346710 w 1786890"/>
              <a:gd name="connsiteY5" fmla="*/ 925830 h 1246505"/>
              <a:gd name="connsiteX6" fmla="*/ 0 w 1786890"/>
              <a:gd name="connsiteY6" fmla="*/ 432435 h 1246505"/>
              <a:gd name="connsiteX7" fmla="*/ 599441 w 1786890"/>
              <a:gd name="connsiteY7" fmla="*/ 157481 h 1246505"/>
              <a:gd name="connsiteX0" fmla="*/ 599441 w 1786890"/>
              <a:gd name="connsiteY0" fmla="*/ 157481 h 1271905"/>
              <a:gd name="connsiteX1" fmla="*/ 1229995 w 1786890"/>
              <a:gd name="connsiteY1" fmla="*/ 0 h 1271905"/>
              <a:gd name="connsiteX2" fmla="*/ 1786890 w 1786890"/>
              <a:gd name="connsiteY2" fmla="*/ 167005 h 1271905"/>
              <a:gd name="connsiteX3" fmla="*/ 1274445 w 1786890"/>
              <a:gd name="connsiteY3" fmla="*/ 1271905 h 1271905"/>
              <a:gd name="connsiteX4" fmla="*/ 964567 w 1786890"/>
              <a:gd name="connsiteY4" fmla="*/ 1090930 h 1271905"/>
              <a:gd name="connsiteX5" fmla="*/ 346710 w 1786890"/>
              <a:gd name="connsiteY5" fmla="*/ 925830 h 1271905"/>
              <a:gd name="connsiteX6" fmla="*/ 0 w 1786890"/>
              <a:gd name="connsiteY6" fmla="*/ 432435 h 1271905"/>
              <a:gd name="connsiteX7" fmla="*/ 599441 w 1786890"/>
              <a:gd name="connsiteY7" fmla="*/ 157481 h 1271905"/>
              <a:gd name="connsiteX0" fmla="*/ 599441 w 1786890"/>
              <a:gd name="connsiteY0" fmla="*/ 157481 h 1271905"/>
              <a:gd name="connsiteX1" fmla="*/ 1229995 w 1786890"/>
              <a:gd name="connsiteY1" fmla="*/ 0 h 1271905"/>
              <a:gd name="connsiteX2" fmla="*/ 1786890 w 1786890"/>
              <a:gd name="connsiteY2" fmla="*/ 167005 h 1271905"/>
              <a:gd name="connsiteX3" fmla="*/ 1274445 w 1786890"/>
              <a:gd name="connsiteY3" fmla="*/ 1271905 h 1271905"/>
              <a:gd name="connsiteX4" fmla="*/ 964567 w 1786890"/>
              <a:gd name="connsiteY4" fmla="*/ 1090930 h 1271905"/>
              <a:gd name="connsiteX5" fmla="*/ 622935 w 1786890"/>
              <a:gd name="connsiteY5" fmla="*/ 913130 h 1271905"/>
              <a:gd name="connsiteX6" fmla="*/ 0 w 1786890"/>
              <a:gd name="connsiteY6" fmla="*/ 432435 h 1271905"/>
              <a:gd name="connsiteX7" fmla="*/ 599441 w 1786890"/>
              <a:gd name="connsiteY7" fmla="*/ 157481 h 1271905"/>
              <a:gd name="connsiteX0" fmla="*/ 231141 w 1418590"/>
              <a:gd name="connsiteY0" fmla="*/ 157481 h 1271905"/>
              <a:gd name="connsiteX1" fmla="*/ 861695 w 1418590"/>
              <a:gd name="connsiteY1" fmla="*/ 0 h 1271905"/>
              <a:gd name="connsiteX2" fmla="*/ 1418590 w 1418590"/>
              <a:gd name="connsiteY2" fmla="*/ 167005 h 1271905"/>
              <a:gd name="connsiteX3" fmla="*/ 906145 w 1418590"/>
              <a:gd name="connsiteY3" fmla="*/ 1271905 h 1271905"/>
              <a:gd name="connsiteX4" fmla="*/ 596267 w 1418590"/>
              <a:gd name="connsiteY4" fmla="*/ 1090930 h 1271905"/>
              <a:gd name="connsiteX5" fmla="*/ 254635 w 1418590"/>
              <a:gd name="connsiteY5" fmla="*/ 913130 h 1271905"/>
              <a:gd name="connsiteX6" fmla="*/ 0 w 1418590"/>
              <a:gd name="connsiteY6" fmla="*/ 711835 h 1271905"/>
              <a:gd name="connsiteX7" fmla="*/ 231141 w 1418590"/>
              <a:gd name="connsiteY7" fmla="*/ 157481 h 1271905"/>
              <a:gd name="connsiteX0" fmla="*/ 231141 w 1418590"/>
              <a:gd name="connsiteY0" fmla="*/ 157481 h 1271905"/>
              <a:gd name="connsiteX1" fmla="*/ 861695 w 1418590"/>
              <a:gd name="connsiteY1" fmla="*/ 0 h 1271905"/>
              <a:gd name="connsiteX2" fmla="*/ 1418590 w 1418590"/>
              <a:gd name="connsiteY2" fmla="*/ 167005 h 1271905"/>
              <a:gd name="connsiteX3" fmla="*/ 906145 w 1418590"/>
              <a:gd name="connsiteY3" fmla="*/ 1271905 h 1271905"/>
              <a:gd name="connsiteX4" fmla="*/ 596267 w 1418590"/>
              <a:gd name="connsiteY4" fmla="*/ 1090930 h 1271905"/>
              <a:gd name="connsiteX5" fmla="*/ 254635 w 1418590"/>
              <a:gd name="connsiteY5" fmla="*/ 913130 h 1271905"/>
              <a:gd name="connsiteX6" fmla="*/ 0 w 1418590"/>
              <a:gd name="connsiteY6" fmla="*/ 711835 h 1271905"/>
              <a:gd name="connsiteX7" fmla="*/ 110490 w 1418590"/>
              <a:gd name="connsiteY7" fmla="*/ 434804 h 1271905"/>
              <a:gd name="connsiteX8" fmla="*/ 231141 w 1418590"/>
              <a:gd name="connsiteY8" fmla="*/ 157481 h 1271905"/>
              <a:gd name="connsiteX0" fmla="*/ 365126 w 1552575"/>
              <a:gd name="connsiteY0" fmla="*/ 157481 h 1271905"/>
              <a:gd name="connsiteX1" fmla="*/ 995680 w 1552575"/>
              <a:gd name="connsiteY1" fmla="*/ 0 h 1271905"/>
              <a:gd name="connsiteX2" fmla="*/ 1552575 w 1552575"/>
              <a:gd name="connsiteY2" fmla="*/ 167005 h 1271905"/>
              <a:gd name="connsiteX3" fmla="*/ 1040130 w 1552575"/>
              <a:gd name="connsiteY3" fmla="*/ 1271905 h 1271905"/>
              <a:gd name="connsiteX4" fmla="*/ 730252 w 1552575"/>
              <a:gd name="connsiteY4" fmla="*/ 1090930 h 1271905"/>
              <a:gd name="connsiteX5" fmla="*/ 388620 w 1552575"/>
              <a:gd name="connsiteY5" fmla="*/ 913130 h 1271905"/>
              <a:gd name="connsiteX6" fmla="*/ 133985 w 1552575"/>
              <a:gd name="connsiteY6" fmla="*/ 711835 h 1271905"/>
              <a:gd name="connsiteX7" fmla="*/ 0 w 1552575"/>
              <a:gd name="connsiteY7" fmla="*/ 549104 h 1271905"/>
              <a:gd name="connsiteX8" fmla="*/ 365126 w 1552575"/>
              <a:gd name="connsiteY8" fmla="*/ 157481 h 1271905"/>
              <a:gd name="connsiteX0" fmla="*/ 365126 w 1552575"/>
              <a:gd name="connsiteY0" fmla="*/ 157481 h 1271905"/>
              <a:gd name="connsiteX1" fmla="*/ 995680 w 1552575"/>
              <a:gd name="connsiteY1" fmla="*/ 0 h 1271905"/>
              <a:gd name="connsiteX2" fmla="*/ 1552575 w 1552575"/>
              <a:gd name="connsiteY2" fmla="*/ 167005 h 1271905"/>
              <a:gd name="connsiteX3" fmla="*/ 1040130 w 1552575"/>
              <a:gd name="connsiteY3" fmla="*/ 1271905 h 1271905"/>
              <a:gd name="connsiteX4" fmla="*/ 730252 w 1552575"/>
              <a:gd name="connsiteY4" fmla="*/ 1090930 h 1271905"/>
              <a:gd name="connsiteX5" fmla="*/ 388620 w 1552575"/>
              <a:gd name="connsiteY5" fmla="*/ 913130 h 1271905"/>
              <a:gd name="connsiteX6" fmla="*/ 133985 w 1552575"/>
              <a:gd name="connsiteY6" fmla="*/ 711835 h 1271905"/>
              <a:gd name="connsiteX7" fmla="*/ 0 w 1552575"/>
              <a:gd name="connsiteY7" fmla="*/ 549104 h 1271905"/>
              <a:gd name="connsiteX8" fmla="*/ 222251 w 1552575"/>
              <a:gd name="connsiteY8" fmla="*/ 307804 h 1271905"/>
              <a:gd name="connsiteX9" fmla="*/ 365126 w 1552575"/>
              <a:gd name="connsiteY9" fmla="*/ 157481 h 1271905"/>
              <a:gd name="connsiteX0" fmla="*/ 692150 w 1879599"/>
              <a:gd name="connsiteY0" fmla="*/ 157481 h 1271905"/>
              <a:gd name="connsiteX1" fmla="*/ 1322704 w 1879599"/>
              <a:gd name="connsiteY1" fmla="*/ 0 h 1271905"/>
              <a:gd name="connsiteX2" fmla="*/ 1879599 w 1879599"/>
              <a:gd name="connsiteY2" fmla="*/ 167005 h 1271905"/>
              <a:gd name="connsiteX3" fmla="*/ 1367154 w 1879599"/>
              <a:gd name="connsiteY3" fmla="*/ 1271905 h 1271905"/>
              <a:gd name="connsiteX4" fmla="*/ 1057276 w 1879599"/>
              <a:gd name="connsiteY4" fmla="*/ 1090930 h 1271905"/>
              <a:gd name="connsiteX5" fmla="*/ 715644 w 1879599"/>
              <a:gd name="connsiteY5" fmla="*/ 913130 h 1271905"/>
              <a:gd name="connsiteX6" fmla="*/ 461009 w 1879599"/>
              <a:gd name="connsiteY6" fmla="*/ 711835 h 1271905"/>
              <a:gd name="connsiteX7" fmla="*/ 327024 w 1879599"/>
              <a:gd name="connsiteY7" fmla="*/ 549104 h 1271905"/>
              <a:gd name="connsiteX8" fmla="*/ 0 w 1879599"/>
              <a:gd name="connsiteY8" fmla="*/ 76029 h 1271905"/>
              <a:gd name="connsiteX9" fmla="*/ 692150 w 1879599"/>
              <a:gd name="connsiteY9" fmla="*/ 157481 h 1271905"/>
              <a:gd name="connsiteX0" fmla="*/ 692150 w 1879599"/>
              <a:gd name="connsiteY0" fmla="*/ 160656 h 1275080"/>
              <a:gd name="connsiteX1" fmla="*/ 1316354 w 1879599"/>
              <a:gd name="connsiteY1" fmla="*/ 0 h 1275080"/>
              <a:gd name="connsiteX2" fmla="*/ 1879599 w 1879599"/>
              <a:gd name="connsiteY2" fmla="*/ 170180 h 1275080"/>
              <a:gd name="connsiteX3" fmla="*/ 1367154 w 1879599"/>
              <a:gd name="connsiteY3" fmla="*/ 1275080 h 1275080"/>
              <a:gd name="connsiteX4" fmla="*/ 1057276 w 1879599"/>
              <a:gd name="connsiteY4" fmla="*/ 1094105 h 1275080"/>
              <a:gd name="connsiteX5" fmla="*/ 715644 w 1879599"/>
              <a:gd name="connsiteY5" fmla="*/ 916305 h 1275080"/>
              <a:gd name="connsiteX6" fmla="*/ 461009 w 1879599"/>
              <a:gd name="connsiteY6" fmla="*/ 715010 h 1275080"/>
              <a:gd name="connsiteX7" fmla="*/ 327024 w 1879599"/>
              <a:gd name="connsiteY7" fmla="*/ 552279 h 1275080"/>
              <a:gd name="connsiteX8" fmla="*/ 0 w 1879599"/>
              <a:gd name="connsiteY8" fmla="*/ 79204 h 1275080"/>
              <a:gd name="connsiteX9" fmla="*/ 692150 w 1879599"/>
              <a:gd name="connsiteY9" fmla="*/ 160656 h 1275080"/>
              <a:gd name="connsiteX0" fmla="*/ 695325 w 1882774"/>
              <a:gd name="connsiteY0" fmla="*/ 160656 h 1275080"/>
              <a:gd name="connsiteX1" fmla="*/ 1319529 w 1882774"/>
              <a:gd name="connsiteY1" fmla="*/ 0 h 1275080"/>
              <a:gd name="connsiteX2" fmla="*/ 1882774 w 1882774"/>
              <a:gd name="connsiteY2" fmla="*/ 170180 h 1275080"/>
              <a:gd name="connsiteX3" fmla="*/ 1370329 w 1882774"/>
              <a:gd name="connsiteY3" fmla="*/ 1275080 h 1275080"/>
              <a:gd name="connsiteX4" fmla="*/ 1060451 w 1882774"/>
              <a:gd name="connsiteY4" fmla="*/ 1094105 h 1275080"/>
              <a:gd name="connsiteX5" fmla="*/ 718819 w 1882774"/>
              <a:gd name="connsiteY5" fmla="*/ 916305 h 1275080"/>
              <a:gd name="connsiteX6" fmla="*/ 464184 w 1882774"/>
              <a:gd name="connsiteY6" fmla="*/ 715010 h 1275080"/>
              <a:gd name="connsiteX7" fmla="*/ 330199 w 1882774"/>
              <a:gd name="connsiteY7" fmla="*/ 552279 h 1275080"/>
              <a:gd name="connsiteX8" fmla="*/ 0 w 1882774"/>
              <a:gd name="connsiteY8" fmla="*/ 79204 h 1275080"/>
              <a:gd name="connsiteX9" fmla="*/ 695325 w 1882774"/>
              <a:gd name="connsiteY9" fmla="*/ 160656 h 12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82774" h="1275080">
                <a:moveTo>
                  <a:pt x="695325" y="160656"/>
                </a:moveTo>
                <a:lnTo>
                  <a:pt x="1319529" y="0"/>
                </a:lnTo>
                <a:lnTo>
                  <a:pt x="1882774" y="170180"/>
                </a:lnTo>
                <a:lnTo>
                  <a:pt x="1370329" y="1275080"/>
                </a:lnTo>
                <a:lnTo>
                  <a:pt x="1060451" y="1094105"/>
                </a:lnTo>
                <a:lnTo>
                  <a:pt x="718819" y="916305"/>
                </a:lnTo>
                <a:lnTo>
                  <a:pt x="464184" y="715010"/>
                </a:lnTo>
                <a:lnTo>
                  <a:pt x="330199" y="552279"/>
                </a:lnTo>
                <a:lnTo>
                  <a:pt x="0" y="79204"/>
                </a:lnTo>
                <a:lnTo>
                  <a:pt x="695325" y="160656"/>
                </a:lnTo>
                <a:close/>
              </a:path>
            </a:pathLst>
          </a:custGeom>
          <a:solidFill>
            <a:schemeClr val="accent1">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reeform 26"/>
          <p:cNvSpPr/>
          <p:nvPr/>
        </p:nvSpPr>
        <p:spPr>
          <a:xfrm>
            <a:off x="6105963" y="2635165"/>
            <a:ext cx="3456624" cy="1441535"/>
          </a:xfrm>
          <a:custGeom>
            <a:avLst/>
            <a:gdLst>
              <a:gd name="connsiteX0" fmla="*/ 335280 w 2804160"/>
              <a:gd name="connsiteY0" fmla="*/ 15240 h 1798320"/>
              <a:gd name="connsiteX1" fmla="*/ 472440 w 2804160"/>
              <a:gd name="connsiteY1" fmla="*/ 297180 h 1798320"/>
              <a:gd name="connsiteX2" fmla="*/ 822960 w 2804160"/>
              <a:gd name="connsiteY2" fmla="*/ 243840 h 1798320"/>
              <a:gd name="connsiteX3" fmla="*/ 815340 w 2804160"/>
              <a:gd name="connsiteY3" fmla="*/ 769620 h 1798320"/>
              <a:gd name="connsiteX4" fmla="*/ 891540 w 2804160"/>
              <a:gd name="connsiteY4" fmla="*/ 769620 h 1798320"/>
              <a:gd name="connsiteX5" fmla="*/ 891540 w 2804160"/>
              <a:gd name="connsiteY5" fmla="*/ 464820 h 1798320"/>
              <a:gd name="connsiteX6" fmla="*/ 1485900 w 2804160"/>
              <a:gd name="connsiteY6" fmla="*/ 518160 h 1798320"/>
              <a:gd name="connsiteX7" fmla="*/ 1516380 w 2804160"/>
              <a:gd name="connsiteY7" fmla="*/ 502920 h 1798320"/>
              <a:gd name="connsiteX8" fmla="*/ 1569720 w 2804160"/>
              <a:gd name="connsiteY8" fmla="*/ 541020 h 1798320"/>
              <a:gd name="connsiteX9" fmla="*/ 1600200 w 2804160"/>
              <a:gd name="connsiteY9" fmla="*/ 586740 h 1798320"/>
              <a:gd name="connsiteX10" fmla="*/ 1699260 w 2804160"/>
              <a:gd name="connsiteY10" fmla="*/ 624840 h 1798320"/>
              <a:gd name="connsiteX11" fmla="*/ 1821180 w 2804160"/>
              <a:gd name="connsiteY11" fmla="*/ 670560 h 1798320"/>
              <a:gd name="connsiteX12" fmla="*/ 1874520 w 2804160"/>
              <a:gd name="connsiteY12" fmla="*/ 609600 h 1798320"/>
              <a:gd name="connsiteX13" fmla="*/ 2468880 w 2804160"/>
              <a:gd name="connsiteY13" fmla="*/ 891540 h 1798320"/>
              <a:gd name="connsiteX14" fmla="*/ 2438400 w 2804160"/>
              <a:gd name="connsiteY14" fmla="*/ 929640 h 1798320"/>
              <a:gd name="connsiteX15" fmla="*/ 2804160 w 2804160"/>
              <a:gd name="connsiteY15" fmla="*/ 1112520 h 1798320"/>
              <a:gd name="connsiteX16" fmla="*/ 2674620 w 2804160"/>
              <a:gd name="connsiteY16" fmla="*/ 1379220 h 1798320"/>
              <a:gd name="connsiteX17" fmla="*/ 2476500 w 2804160"/>
              <a:gd name="connsiteY17" fmla="*/ 1798320 h 1798320"/>
              <a:gd name="connsiteX18" fmla="*/ 1950720 w 2804160"/>
              <a:gd name="connsiteY18" fmla="*/ 1623060 h 1798320"/>
              <a:gd name="connsiteX19" fmla="*/ 739140 w 2804160"/>
              <a:gd name="connsiteY19" fmla="*/ 1645920 h 1798320"/>
              <a:gd name="connsiteX20" fmla="*/ 335280 w 2804160"/>
              <a:gd name="connsiteY20" fmla="*/ 1066800 h 1798320"/>
              <a:gd name="connsiteX21" fmla="*/ 251460 w 2804160"/>
              <a:gd name="connsiteY21" fmla="*/ 693420 h 1798320"/>
              <a:gd name="connsiteX22" fmla="*/ 0 w 2804160"/>
              <a:gd name="connsiteY22" fmla="*/ 472440 h 1798320"/>
              <a:gd name="connsiteX23" fmla="*/ 0 w 2804160"/>
              <a:gd name="connsiteY23" fmla="*/ 0 h 1798320"/>
              <a:gd name="connsiteX24" fmla="*/ 335280 w 2804160"/>
              <a:gd name="connsiteY24" fmla="*/ 15240 h 1798320"/>
              <a:gd name="connsiteX0" fmla="*/ 344805 w 2813685"/>
              <a:gd name="connsiteY0" fmla="*/ 15240 h 1798320"/>
              <a:gd name="connsiteX1" fmla="*/ 481965 w 2813685"/>
              <a:gd name="connsiteY1" fmla="*/ 297180 h 1798320"/>
              <a:gd name="connsiteX2" fmla="*/ 832485 w 2813685"/>
              <a:gd name="connsiteY2" fmla="*/ 243840 h 1798320"/>
              <a:gd name="connsiteX3" fmla="*/ 824865 w 2813685"/>
              <a:gd name="connsiteY3" fmla="*/ 769620 h 1798320"/>
              <a:gd name="connsiteX4" fmla="*/ 901065 w 2813685"/>
              <a:gd name="connsiteY4" fmla="*/ 769620 h 1798320"/>
              <a:gd name="connsiteX5" fmla="*/ 901065 w 2813685"/>
              <a:gd name="connsiteY5" fmla="*/ 464820 h 1798320"/>
              <a:gd name="connsiteX6" fmla="*/ 1495425 w 2813685"/>
              <a:gd name="connsiteY6" fmla="*/ 518160 h 1798320"/>
              <a:gd name="connsiteX7" fmla="*/ 1525905 w 2813685"/>
              <a:gd name="connsiteY7" fmla="*/ 502920 h 1798320"/>
              <a:gd name="connsiteX8" fmla="*/ 1579245 w 2813685"/>
              <a:gd name="connsiteY8" fmla="*/ 541020 h 1798320"/>
              <a:gd name="connsiteX9" fmla="*/ 1609725 w 2813685"/>
              <a:gd name="connsiteY9" fmla="*/ 586740 h 1798320"/>
              <a:gd name="connsiteX10" fmla="*/ 1708785 w 2813685"/>
              <a:gd name="connsiteY10" fmla="*/ 624840 h 1798320"/>
              <a:gd name="connsiteX11" fmla="*/ 1830705 w 2813685"/>
              <a:gd name="connsiteY11" fmla="*/ 670560 h 1798320"/>
              <a:gd name="connsiteX12" fmla="*/ 1884045 w 2813685"/>
              <a:gd name="connsiteY12" fmla="*/ 609600 h 1798320"/>
              <a:gd name="connsiteX13" fmla="*/ 2478405 w 2813685"/>
              <a:gd name="connsiteY13" fmla="*/ 891540 h 1798320"/>
              <a:gd name="connsiteX14" fmla="*/ 2447925 w 2813685"/>
              <a:gd name="connsiteY14" fmla="*/ 929640 h 1798320"/>
              <a:gd name="connsiteX15" fmla="*/ 2813685 w 2813685"/>
              <a:gd name="connsiteY15" fmla="*/ 1112520 h 1798320"/>
              <a:gd name="connsiteX16" fmla="*/ 2684145 w 2813685"/>
              <a:gd name="connsiteY16" fmla="*/ 1379220 h 1798320"/>
              <a:gd name="connsiteX17" fmla="*/ 2486025 w 2813685"/>
              <a:gd name="connsiteY17" fmla="*/ 1798320 h 1798320"/>
              <a:gd name="connsiteX18" fmla="*/ 1960245 w 2813685"/>
              <a:gd name="connsiteY18" fmla="*/ 1623060 h 1798320"/>
              <a:gd name="connsiteX19" fmla="*/ 748665 w 2813685"/>
              <a:gd name="connsiteY19" fmla="*/ 1645920 h 1798320"/>
              <a:gd name="connsiteX20" fmla="*/ 344805 w 2813685"/>
              <a:gd name="connsiteY20" fmla="*/ 1066800 h 1798320"/>
              <a:gd name="connsiteX21" fmla="*/ 260985 w 2813685"/>
              <a:gd name="connsiteY21" fmla="*/ 693420 h 1798320"/>
              <a:gd name="connsiteX22" fmla="*/ 0 w 2813685"/>
              <a:gd name="connsiteY22" fmla="*/ 472440 h 1798320"/>
              <a:gd name="connsiteX23" fmla="*/ 9525 w 2813685"/>
              <a:gd name="connsiteY23" fmla="*/ 0 h 1798320"/>
              <a:gd name="connsiteX24" fmla="*/ 344805 w 2813685"/>
              <a:gd name="connsiteY24" fmla="*/ 15240 h 1798320"/>
              <a:gd name="connsiteX0" fmla="*/ 344805 w 2813685"/>
              <a:gd name="connsiteY0" fmla="*/ 8890 h 1791970"/>
              <a:gd name="connsiteX1" fmla="*/ 481965 w 2813685"/>
              <a:gd name="connsiteY1" fmla="*/ 290830 h 1791970"/>
              <a:gd name="connsiteX2" fmla="*/ 832485 w 2813685"/>
              <a:gd name="connsiteY2" fmla="*/ 237490 h 1791970"/>
              <a:gd name="connsiteX3" fmla="*/ 824865 w 2813685"/>
              <a:gd name="connsiteY3" fmla="*/ 763270 h 1791970"/>
              <a:gd name="connsiteX4" fmla="*/ 901065 w 2813685"/>
              <a:gd name="connsiteY4" fmla="*/ 763270 h 1791970"/>
              <a:gd name="connsiteX5" fmla="*/ 901065 w 2813685"/>
              <a:gd name="connsiteY5" fmla="*/ 458470 h 1791970"/>
              <a:gd name="connsiteX6" fmla="*/ 1495425 w 2813685"/>
              <a:gd name="connsiteY6" fmla="*/ 511810 h 1791970"/>
              <a:gd name="connsiteX7" fmla="*/ 1525905 w 2813685"/>
              <a:gd name="connsiteY7" fmla="*/ 496570 h 1791970"/>
              <a:gd name="connsiteX8" fmla="*/ 1579245 w 2813685"/>
              <a:gd name="connsiteY8" fmla="*/ 534670 h 1791970"/>
              <a:gd name="connsiteX9" fmla="*/ 1609725 w 2813685"/>
              <a:gd name="connsiteY9" fmla="*/ 580390 h 1791970"/>
              <a:gd name="connsiteX10" fmla="*/ 1708785 w 2813685"/>
              <a:gd name="connsiteY10" fmla="*/ 618490 h 1791970"/>
              <a:gd name="connsiteX11" fmla="*/ 1830705 w 2813685"/>
              <a:gd name="connsiteY11" fmla="*/ 664210 h 1791970"/>
              <a:gd name="connsiteX12" fmla="*/ 1884045 w 2813685"/>
              <a:gd name="connsiteY12" fmla="*/ 603250 h 1791970"/>
              <a:gd name="connsiteX13" fmla="*/ 2478405 w 2813685"/>
              <a:gd name="connsiteY13" fmla="*/ 885190 h 1791970"/>
              <a:gd name="connsiteX14" fmla="*/ 2447925 w 2813685"/>
              <a:gd name="connsiteY14" fmla="*/ 923290 h 1791970"/>
              <a:gd name="connsiteX15" fmla="*/ 2813685 w 2813685"/>
              <a:gd name="connsiteY15" fmla="*/ 1106170 h 1791970"/>
              <a:gd name="connsiteX16" fmla="*/ 2684145 w 2813685"/>
              <a:gd name="connsiteY16" fmla="*/ 1372870 h 1791970"/>
              <a:gd name="connsiteX17" fmla="*/ 2486025 w 2813685"/>
              <a:gd name="connsiteY17" fmla="*/ 1791970 h 1791970"/>
              <a:gd name="connsiteX18" fmla="*/ 1960245 w 2813685"/>
              <a:gd name="connsiteY18" fmla="*/ 1616710 h 1791970"/>
              <a:gd name="connsiteX19" fmla="*/ 748665 w 2813685"/>
              <a:gd name="connsiteY19" fmla="*/ 1639570 h 1791970"/>
              <a:gd name="connsiteX20" fmla="*/ 344805 w 2813685"/>
              <a:gd name="connsiteY20" fmla="*/ 1060450 h 1791970"/>
              <a:gd name="connsiteX21" fmla="*/ 260985 w 2813685"/>
              <a:gd name="connsiteY21" fmla="*/ 687070 h 1791970"/>
              <a:gd name="connsiteX22" fmla="*/ 0 w 2813685"/>
              <a:gd name="connsiteY22" fmla="*/ 466090 h 1791970"/>
              <a:gd name="connsiteX23" fmla="*/ 3175 w 2813685"/>
              <a:gd name="connsiteY23" fmla="*/ 0 h 1791970"/>
              <a:gd name="connsiteX24" fmla="*/ 344805 w 2813685"/>
              <a:gd name="connsiteY24" fmla="*/ 8890 h 1791970"/>
              <a:gd name="connsiteX0" fmla="*/ 347980 w 2813685"/>
              <a:gd name="connsiteY0" fmla="*/ 0 h 1792605"/>
              <a:gd name="connsiteX1" fmla="*/ 481965 w 2813685"/>
              <a:gd name="connsiteY1" fmla="*/ 291465 h 1792605"/>
              <a:gd name="connsiteX2" fmla="*/ 832485 w 2813685"/>
              <a:gd name="connsiteY2" fmla="*/ 238125 h 1792605"/>
              <a:gd name="connsiteX3" fmla="*/ 824865 w 2813685"/>
              <a:gd name="connsiteY3" fmla="*/ 763905 h 1792605"/>
              <a:gd name="connsiteX4" fmla="*/ 901065 w 2813685"/>
              <a:gd name="connsiteY4" fmla="*/ 763905 h 1792605"/>
              <a:gd name="connsiteX5" fmla="*/ 901065 w 2813685"/>
              <a:gd name="connsiteY5" fmla="*/ 459105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84045 w 2813685"/>
              <a:gd name="connsiteY12" fmla="*/ 603885 h 1792605"/>
              <a:gd name="connsiteX13" fmla="*/ 2478405 w 2813685"/>
              <a:gd name="connsiteY13" fmla="*/ 885825 h 1792605"/>
              <a:gd name="connsiteX14" fmla="*/ 2447925 w 2813685"/>
              <a:gd name="connsiteY14" fmla="*/ 923925 h 1792605"/>
              <a:gd name="connsiteX15" fmla="*/ 2813685 w 2813685"/>
              <a:gd name="connsiteY15" fmla="*/ 1106805 h 1792605"/>
              <a:gd name="connsiteX16" fmla="*/ 2684145 w 2813685"/>
              <a:gd name="connsiteY16" fmla="*/ 1373505 h 1792605"/>
              <a:gd name="connsiteX17" fmla="*/ 2486025 w 2813685"/>
              <a:gd name="connsiteY17" fmla="*/ 1792605 h 1792605"/>
              <a:gd name="connsiteX18" fmla="*/ 1960245 w 2813685"/>
              <a:gd name="connsiteY18" fmla="*/ 1617345 h 1792605"/>
              <a:gd name="connsiteX19" fmla="*/ 748665 w 2813685"/>
              <a:gd name="connsiteY19" fmla="*/ 1640205 h 1792605"/>
              <a:gd name="connsiteX20" fmla="*/ 344805 w 2813685"/>
              <a:gd name="connsiteY20" fmla="*/ 1061085 h 1792605"/>
              <a:gd name="connsiteX21" fmla="*/ 260985 w 2813685"/>
              <a:gd name="connsiteY21" fmla="*/ 687705 h 1792605"/>
              <a:gd name="connsiteX22" fmla="*/ 0 w 2813685"/>
              <a:gd name="connsiteY22" fmla="*/ 466725 h 1792605"/>
              <a:gd name="connsiteX23" fmla="*/ 3175 w 2813685"/>
              <a:gd name="connsiteY23" fmla="*/ 635 h 1792605"/>
              <a:gd name="connsiteX24" fmla="*/ 347980 w 2813685"/>
              <a:gd name="connsiteY24" fmla="*/ 0 h 1792605"/>
              <a:gd name="connsiteX0" fmla="*/ 347980 w 2813685"/>
              <a:gd name="connsiteY0" fmla="*/ 0 h 1792605"/>
              <a:gd name="connsiteX1" fmla="*/ 481965 w 2813685"/>
              <a:gd name="connsiteY1" fmla="*/ 291465 h 1792605"/>
              <a:gd name="connsiteX2" fmla="*/ 832485 w 2813685"/>
              <a:gd name="connsiteY2" fmla="*/ 238125 h 1792605"/>
              <a:gd name="connsiteX3" fmla="*/ 824865 w 2813685"/>
              <a:gd name="connsiteY3" fmla="*/ 763905 h 1792605"/>
              <a:gd name="connsiteX4" fmla="*/ 901065 w 2813685"/>
              <a:gd name="connsiteY4" fmla="*/ 763905 h 1792605"/>
              <a:gd name="connsiteX5" fmla="*/ 901065 w 2813685"/>
              <a:gd name="connsiteY5" fmla="*/ 459105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84045 w 2813685"/>
              <a:gd name="connsiteY12" fmla="*/ 603885 h 1792605"/>
              <a:gd name="connsiteX13" fmla="*/ 2478405 w 2813685"/>
              <a:gd name="connsiteY13" fmla="*/ 885825 h 1792605"/>
              <a:gd name="connsiteX14" fmla="*/ 2447925 w 2813685"/>
              <a:gd name="connsiteY14" fmla="*/ 923925 h 1792605"/>
              <a:gd name="connsiteX15" fmla="*/ 2813685 w 2813685"/>
              <a:gd name="connsiteY15" fmla="*/ 1106805 h 1792605"/>
              <a:gd name="connsiteX16" fmla="*/ 2684145 w 2813685"/>
              <a:gd name="connsiteY16" fmla="*/ 1373505 h 1792605"/>
              <a:gd name="connsiteX17" fmla="*/ 2486025 w 2813685"/>
              <a:gd name="connsiteY17" fmla="*/ 1792605 h 1792605"/>
              <a:gd name="connsiteX18" fmla="*/ 1960245 w 2813685"/>
              <a:gd name="connsiteY18" fmla="*/ 1617345 h 1792605"/>
              <a:gd name="connsiteX19" fmla="*/ 748665 w 2813685"/>
              <a:gd name="connsiteY19" fmla="*/ 1640205 h 1792605"/>
              <a:gd name="connsiteX20" fmla="*/ 344805 w 2813685"/>
              <a:gd name="connsiteY20" fmla="*/ 1061085 h 1792605"/>
              <a:gd name="connsiteX21" fmla="*/ 290196 w 2813685"/>
              <a:gd name="connsiteY21" fmla="*/ 830581 h 1792605"/>
              <a:gd name="connsiteX22" fmla="*/ 260985 w 2813685"/>
              <a:gd name="connsiteY22" fmla="*/ 687705 h 1792605"/>
              <a:gd name="connsiteX23" fmla="*/ 0 w 2813685"/>
              <a:gd name="connsiteY23" fmla="*/ 466725 h 1792605"/>
              <a:gd name="connsiteX24" fmla="*/ 3175 w 2813685"/>
              <a:gd name="connsiteY24" fmla="*/ 635 h 1792605"/>
              <a:gd name="connsiteX25" fmla="*/ 347980 w 2813685"/>
              <a:gd name="connsiteY25" fmla="*/ 0 h 1792605"/>
              <a:gd name="connsiteX0" fmla="*/ 347980 w 2813685"/>
              <a:gd name="connsiteY0" fmla="*/ 0 h 1792605"/>
              <a:gd name="connsiteX1" fmla="*/ 481965 w 2813685"/>
              <a:gd name="connsiteY1" fmla="*/ 291465 h 1792605"/>
              <a:gd name="connsiteX2" fmla="*/ 832485 w 2813685"/>
              <a:gd name="connsiteY2" fmla="*/ 238125 h 1792605"/>
              <a:gd name="connsiteX3" fmla="*/ 824865 w 2813685"/>
              <a:gd name="connsiteY3" fmla="*/ 763905 h 1792605"/>
              <a:gd name="connsiteX4" fmla="*/ 901065 w 2813685"/>
              <a:gd name="connsiteY4" fmla="*/ 763905 h 1792605"/>
              <a:gd name="connsiteX5" fmla="*/ 901065 w 2813685"/>
              <a:gd name="connsiteY5" fmla="*/ 459105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84045 w 2813685"/>
              <a:gd name="connsiteY12" fmla="*/ 603885 h 1792605"/>
              <a:gd name="connsiteX13" fmla="*/ 2478405 w 2813685"/>
              <a:gd name="connsiteY13" fmla="*/ 885825 h 1792605"/>
              <a:gd name="connsiteX14" fmla="*/ 2447925 w 2813685"/>
              <a:gd name="connsiteY14" fmla="*/ 923925 h 1792605"/>
              <a:gd name="connsiteX15" fmla="*/ 2813685 w 2813685"/>
              <a:gd name="connsiteY15" fmla="*/ 1106805 h 1792605"/>
              <a:gd name="connsiteX16" fmla="*/ 2684145 w 2813685"/>
              <a:gd name="connsiteY16" fmla="*/ 1373505 h 1792605"/>
              <a:gd name="connsiteX17" fmla="*/ 2486025 w 2813685"/>
              <a:gd name="connsiteY17" fmla="*/ 1792605 h 1792605"/>
              <a:gd name="connsiteX18" fmla="*/ 1960245 w 2813685"/>
              <a:gd name="connsiteY18" fmla="*/ 1617345 h 1792605"/>
              <a:gd name="connsiteX19" fmla="*/ 748665 w 2813685"/>
              <a:gd name="connsiteY19" fmla="*/ 1640205 h 1792605"/>
              <a:gd name="connsiteX20" fmla="*/ 344805 w 2813685"/>
              <a:gd name="connsiteY20" fmla="*/ 1061085 h 1792605"/>
              <a:gd name="connsiteX21" fmla="*/ 277496 w 2813685"/>
              <a:gd name="connsiteY21" fmla="*/ 840106 h 1792605"/>
              <a:gd name="connsiteX22" fmla="*/ 260985 w 2813685"/>
              <a:gd name="connsiteY22" fmla="*/ 687705 h 1792605"/>
              <a:gd name="connsiteX23" fmla="*/ 0 w 2813685"/>
              <a:gd name="connsiteY23" fmla="*/ 466725 h 1792605"/>
              <a:gd name="connsiteX24" fmla="*/ 3175 w 2813685"/>
              <a:gd name="connsiteY24" fmla="*/ 635 h 1792605"/>
              <a:gd name="connsiteX25" fmla="*/ 347980 w 2813685"/>
              <a:gd name="connsiteY25" fmla="*/ 0 h 1792605"/>
              <a:gd name="connsiteX0" fmla="*/ 347980 w 2813685"/>
              <a:gd name="connsiteY0" fmla="*/ 0 h 1792605"/>
              <a:gd name="connsiteX1" fmla="*/ 481965 w 2813685"/>
              <a:gd name="connsiteY1" fmla="*/ 291465 h 1792605"/>
              <a:gd name="connsiteX2" fmla="*/ 832485 w 2813685"/>
              <a:gd name="connsiteY2" fmla="*/ 238125 h 1792605"/>
              <a:gd name="connsiteX3" fmla="*/ 837565 w 2813685"/>
              <a:gd name="connsiteY3" fmla="*/ 763905 h 1792605"/>
              <a:gd name="connsiteX4" fmla="*/ 901065 w 2813685"/>
              <a:gd name="connsiteY4" fmla="*/ 763905 h 1792605"/>
              <a:gd name="connsiteX5" fmla="*/ 901065 w 2813685"/>
              <a:gd name="connsiteY5" fmla="*/ 459105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84045 w 2813685"/>
              <a:gd name="connsiteY12" fmla="*/ 603885 h 1792605"/>
              <a:gd name="connsiteX13" fmla="*/ 2478405 w 2813685"/>
              <a:gd name="connsiteY13" fmla="*/ 885825 h 1792605"/>
              <a:gd name="connsiteX14" fmla="*/ 2447925 w 2813685"/>
              <a:gd name="connsiteY14" fmla="*/ 923925 h 1792605"/>
              <a:gd name="connsiteX15" fmla="*/ 2813685 w 2813685"/>
              <a:gd name="connsiteY15" fmla="*/ 1106805 h 1792605"/>
              <a:gd name="connsiteX16" fmla="*/ 2684145 w 2813685"/>
              <a:gd name="connsiteY16" fmla="*/ 1373505 h 1792605"/>
              <a:gd name="connsiteX17" fmla="*/ 2486025 w 2813685"/>
              <a:gd name="connsiteY17" fmla="*/ 1792605 h 1792605"/>
              <a:gd name="connsiteX18" fmla="*/ 1960245 w 2813685"/>
              <a:gd name="connsiteY18" fmla="*/ 1617345 h 1792605"/>
              <a:gd name="connsiteX19" fmla="*/ 748665 w 2813685"/>
              <a:gd name="connsiteY19" fmla="*/ 1640205 h 1792605"/>
              <a:gd name="connsiteX20" fmla="*/ 344805 w 2813685"/>
              <a:gd name="connsiteY20" fmla="*/ 1061085 h 1792605"/>
              <a:gd name="connsiteX21" fmla="*/ 277496 w 2813685"/>
              <a:gd name="connsiteY21" fmla="*/ 840106 h 1792605"/>
              <a:gd name="connsiteX22" fmla="*/ 260985 w 2813685"/>
              <a:gd name="connsiteY22" fmla="*/ 687705 h 1792605"/>
              <a:gd name="connsiteX23" fmla="*/ 0 w 2813685"/>
              <a:gd name="connsiteY23" fmla="*/ 466725 h 1792605"/>
              <a:gd name="connsiteX24" fmla="*/ 3175 w 2813685"/>
              <a:gd name="connsiteY24" fmla="*/ 635 h 1792605"/>
              <a:gd name="connsiteX25" fmla="*/ 347980 w 2813685"/>
              <a:gd name="connsiteY25" fmla="*/ 0 h 1792605"/>
              <a:gd name="connsiteX0" fmla="*/ 347980 w 2813685"/>
              <a:gd name="connsiteY0" fmla="*/ 0 h 1792605"/>
              <a:gd name="connsiteX1" fmla="*/ 481965 w 2813685"/>
              <a:gd name="connsiteY1" fmla="*/ 291465 h 1792605"/>
              <a:gd name="connsiteX2" fmla="*/ 832485 w 2813685"/>
              <a:gd name="connsiteY2" fmla="*/ 238125 h 1792605"/>
              <a:gd name="connsiteX3" fmla="*/ 837565 w 2813685"/>
              <a:gd name="connsiteY3" fmla="*/ 763905 h 1792605"/>
              <a:gd name="connsiteX4" fmla="*/ 901065 w 2813685"/>
              <a:gd name="connsiteY4" fmla="*/ 763905 h 1792605"/>
              <a:gd name="connsiteX5" fmla="*/ 891540 w 2813685"/>
              <a:gd name="connsiteY5" fmla="*/ 455930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84045 w 2813685"/>
              <a:gd name="connsiteY12" fmla="*/ 603885 h 1792605"/>
              <a:gd name="connsiteX13" fmla="*/ 2478405 w 2813685"/>
              <a:gd name="connsiteY13" fmla="*/ 885825 h 1792605"/>
              <a:gd name="connsiteX14" fmla="*/ 2447925 w 2813685"/>
              <a:gd name="connsiteY14" fmla="*/ 923925 h 1792605"/>
              <a:gd name="connsiteX15" fmla="*/ 2813685 w 2813685"/>
              <a:gd name="connsiteY15" fmla="*/ 1106805 h 1792605"/>
              <a:gd name="connsiteX16" fmla="*/ 2684145 w 2813685"/>
              <a:gd name="connsiteY16" fmla="*/ 1373505 h 1792605"/>
              <a:gd name="connsiteX17" fmla="*/ 2486025 w 2813685"/>
              <a:gd name="connsiteY17" fmla="*/ 1792605 h 1792605"/>
              <a:gd name="connsiteX18" fmla="*/ 1960245 w 2813685"/>
              <a:gd name="connsiteY18" fmla="*/ 1617345 h 1792605"/>
              <a:gd name="connsiteX19" fmla="*/ 748665 w 2813685"/>
              <a:gd name="connsiteY19" fmla="*/ 1640205 h 1792605"/>
              <a:gd name="connsiteX20" fmla="*/ 344805 w 2813685"/>
              <a:gd name="connsiteY20" fmla="*/ 1061085 h 1792605"/>
              <a:gd name="connsiteX21" fmla="*/ 277496 w 2813685"/>
              <a:gd name="connsiteY21" fmla="*/ 840106 h 1792605"/>
              <a:gd name="connsiteX22" fmla="*/ 260985 w 2813685"/>
              <a:gd name="connsiteY22" fmla="*/ 687705 h 1792605"/>
              <a:gd name="connsiteX23" fmla="*/ 0 w 2813685"/>
              <a:gd name="connsiteY23" fmla="*/ 466725 h 1792605"/>
              <a:gd name="connsiteX24" fmla="*/ 3175 w 2813685"/>
              <a:gd name="connsiteY24" fmla="*/ 635 h 1792605"/>
              <a:gd name="connsiteX25" fmla="*/ 347980 w 2813685"/>
              <a:gd name="connsiteY25" fmla="*/ 0 h 1792605"/>
              <a:gd name="connsiteX0" fmla="*/ 347980 w 2813685"/>
              <a:gd name="connsiteY0" fmla="*/ 0 h 1792605"/>
              <a:gd name="connsiteX1" fmla="*/ 481965 w 2813685"/>
              <a:gd name="connsiteY1" fmla="*/ 291465 h 1792605"/>
              <a:gd name="connsiteX2" fmla="*/ 832485 w 2813685"/>
              <a:gd name="connsiteY2" fmla="*/ 238125 h 1792605"/>
              <a:gd name="connsiteX3" fmla="*/ 837565 w 2813685"/>
              <a:gd name="connsiteY3" fmla="*/ 763905 h 1792605"/>
              <a:gd name="connsiteX4" fmla="*/ 891540 w 2813685"/>
              <a:gd name="connsiteY4" fmla="*/ 763905 h 1792605"/>
              <a:gd name="connsiteX5" fmla="*/ 891540 w 2813685"/>
              <a:gd name="connsiteY5" fmla="*/ 455930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84045 w 2813685"/>
              <a:gd name="connsiteY12" fmla="*/ 603885 h 1792605"/>
              <a:gd name="connsiteX13" fmla="*/ 2478405 w 2813685"/>
              <a:gd name="connsiteY13" fmla="*/ 885825 h 1792605"/>
              <a:gd name="connsiteX14" fmla="*/ 2447925 w 2813685"/>
              <a:gd name="connsiteY14" fmla="*/ 923925 h 1792605"/>
              <a:gd name="connsiteX15" fmla="*/ 2813685 w 2813685"/>
              <a:gd name="connsiteY15" fmla="*/ 1106805 h 1792605"/>
              <a:gd name="connsiteX16" fmla="*/ 2684145 w 2813685"/>
              <a:gd name="connsiteY16" fmla="*/ 1373505 h 1792605"/>
              <a:gd name="connsiteX17" fmla="*/ 2486025 w 2813685"/>
              <a:gd name="connsiteY17" fmla="*/ 1792605 h 1792605"/>
              <a:gd name="connsiteX18" fmla="*/ 1960245 w 2813685"/>
              <a:gd name="connsiteY18" fmla="*/ 1617345 h 1792605"/>
              <a:gd name="connsiteX19" fmla="*/ 748665 w 2813685"/>
              <a:gd name="connsiteY19" fmla="*/ 1640205 h 1792605"/>
              <a:gd name="connsiteX20" fmla="*/ 344805 w 2813685"/>
              <a:gd name="connsiteY20" fmla="*/ 1061085 h 1792605"/>
              <a:gd name="connsiteX21" fmla="*/ 277496 w 2813685"/>
              <a:gd name="connsiteY21" fmla="*/ 840106 h 1792605"/>
              <a:gd name="connsiteX22" fmla="*/ 260985 w 2813685"/>
              <a:gd name="connsiteY22" fmla="*/ 687705 h 1792605"/>
              <a:gd name="connsiteX23" fmla="*/ 0 w 2813685"/>
              <a:gd name="connsiteY23" fmla="*/ 466725 h 1792605"/>
              <a:gd name="connsiteX24" fmla="*/ 3175 w 2813685"/>
              <a:gd name="connsiteY24" fmla="*/ 635 h 1792605"/>
              <a:gd name="connsiteX25" fmla="*/ 347980 w 2813685"/>
              <a:gd name="connsiteY25" fmla="*/ 0 h 1792605"/>
              <a:gd name="connsiteX0" fmla="*/ 347980 w 2813685"/>
              <a:gd name="connsiteY0" fmla="*/ 0 h 1792605"/>
              <a:gd name="connsiteX1" fmla="*/ 481965 w 2813685"/>
              <a:gd name="connsiteY1" fmla="*/ 291465 h 1792605"/>
              <a:gd name="connsiteX2" fmla="*/ 832485 w 2813685"/>
              <a:gd name="connsiteY2" fmla="*/ 238125 h 1792605"/>
              <a:gd name="connsiteX3" fmla="*/ 837565 w 2813685"/>
              <a:gd name="connsiteY3" fmla="*/ 763905 h 1792605"/>
              <a:gd name="connsiteX4" fmla="*/ 891540 w 2813685"/>
              <a:gd name="connsiteY4" fmla="*/ 763905 h 1792605"/>
              <a:gd name="connsiteX5" fmla="*/ 891540 w 2813685"/>
              <a:gd name="connsiteY5" fmla="*/ 455930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49121 w 2813685"/>
              <a:gd name="connsiteY12" fmla="*/ 636906 h 1792605"/>
              <a:gd name="connsiteX13" fmla="*/ 1884045 w 2813685"/>
              <a:gd name="connsiteY13" fmla="*/ 603885 h 1792605"/>
              <a:gd name="connsiteX14" fmla="*/ 2478405 w 2813685"/>
              <a:gd name="connsiteY14" fmla="*/ 885825 h 1792605"/>
              <a:gd name="connsiteX15" fmla="*/ 2447925 w 2813685"/>
              <a:gd name="connsiteY15" fmla="*/ 923925 h 1792605"/>
              <a:gd name="connsiteX16" fmla="*/ 2813685 w 2813685"/>
              <a:gd name="connsiteY16" fmla="*/ 1106805 h 1792605"/>
              <a:gd name="connsiteX17" fmla="*/ 2684145 w 2813685"/>
              <a:gd name="connsiteY17" fmla="*/ 1373505 h 1792605"/>
              <a:gd name="connsiteX18" fmla="*/ 2486025 w 2813685"/>
              <a:gd name="connsiteY18" fmla="*/ 1792605 h 1792605"/>
              <a:gd name="connsiteX19" fmla="*/ 1960245 w 2813685"/>
              <a:gd name="connsiteY19" fmla="*/ 1617345 h 1792605"/>
              <a:gd name="connsiteX20" fmla="*/ 748665 w 2813685"/>
              <a:gd name="connsiteY20" fmla="*/ 1640205 h 1792605"/>
              <a:gd name="connsiteX21" fmla="*/ 344805 w 2813685"/>
              <a:gd name="connsiteY21" fmla="*/ 1061085 h 1792605"/>
              <a:gd name="connsiteX22" fmla="*/ 277496 w 2813685"/>
              <a:gd name="connsiteY22" fmla="*/ 840106 h 1792605"/>
              <a:gd name="connsiteX23" fmla="*/ 260985 w 2813685"/>
              <a:gd name="connsiteY23" fmla="*/ 687705 h 1792605"/>
              <a:gd name="connsiteX24" fmla="*/ 0 w 2813685"/>
              <a:gd name="connsiteY24" fmla="*/ 466725 h 1792605"/>
              <a:gd name="connsiteX25" fmla="*/ 3175 w 2813685"/>
              <a:gd name="connsiteY25" fmla="*/ 635 h 1792605"/>
              <a:gd name="connsiteX26" fmla="*/ 347980 w 2813685"/>
              <a:gd name="connsiteY26" fmla="*/ 0 h 1792605"/>
              <a:gd name="connsiteX0" fmla="*/ 347980 w 2813685"/>
              <a:gd name="connsiteY0" fmla="*/ 0 h 1792605"/>
              <a:gd name="connsiteX1" fmla="*/ 481965 w 2813685"/>
              <a:gd name="connsiteY1" fmla="*/ 291465 h 1792605"/>
              <a:gd name="connsiteX2" fmla="*/ 832485 w 2813685"/>
              <a:gd name="connsiteY2" fmla="*/ 238125 h 1792605"/>
              <a:gd name="connsiteX3" fmla="*/ 837565 w 2813685"/>
              <a:gd name="connsiteY3" fmla="*/ 763905 h 1792605"/>
              <a:gd name="connsiteX4" fmla="*/ 891540 w 2813685"/>
              <a:gd name="connsiteY4" fmla="*/ 763905 h 1792605"/>
              <a:gd name="connsiteX5" fmla="*/ 891540 w 2813685"/>
              <a:gd name="connsiteY5" fmla="*/ 455930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49121 w 2813685"/>
              <a:gd name="connsiteY12" fmla="*/ 636906 h 1792605"/>
              <a:gd name="connsiteX13" fmla="*/ 1728470 w 2813685"/>
              <a:gd name="connsiteY13" fmla="*/ 505460 h 1792605"/>
              <a:gd name="connsiteX14" fmla="*/ 2478405 w 2813685"/>
              <a:gd name="connsiteY14" fmla="*/ 885825 h 1792605"/>
              <a:gd name="connsiteX15" fmla="*/ 2447925 w 2813685"/>
              <a:gd name="connsiteY15" fmla="*/ 923925 h 1792605"/>
              <a:gd name="connsiteX16" fmla="*/ 2813685 w 2813685"/>
              <a:gd name="connsiteY16" fmla="*/ 1106805 h 1792605"/>
              <a:gd name="connsiteX17" fmla="*/ 2684145 w 2813685"/>
              <a:gd name="connsiteY17" fmla="*/ 1373505 h 1792605"/>
              <a:gd name="connsiteX18" fmla="*/ 2486025 w 2813685"/>
              <a:gd name="connsiteY18" fmla="*/ 1792605 h 1792605"/>
              <a:gd name="connsiteX19" fmla="*/ 1960245 w 2813685"/>
              <a:gd name="connsiteY19" fmla="*/ 1617345 h 1792605"/>
              <a:gd name="connsiteX20" fmla="*/ 748665 w 2813685"/>
              <a:gd name="connsiteY20" fmla="*/ 1640205 h 1792605"/>
              <a:gd name="connsiteX21" fmla="*/ 344805 w 2813685"/>
              <a:gd name="connsiteY21" fmla="*/ 1061085 h 1792605"/>
              <a:gd name="connsiteX22" fmla="*/ 277496 w 2813685"/>
              <a:gd name="connsiteY22" fmla="*/ 840106 h 1792605"/>
              <a:gd name="connsiteX23" fmla="*/ 260985 w 2813685"/>
              <a:gd name="connsiteY23" fmla="*/ 687705 h 1792605"/>
              <a:gd name="connsiteX24" fmla="*/ 0 w 2813685"/>
              <a:gd name="connsiteY24" fmla="*/ 466725 h 1792605"/>
              <a:gd name="connsiteX25" fmla="*/ 3175 w 2813685"/>
              <a:gd name="connsiteY25" fmla="*/ 635 h 1792605"/>
              <a:gd name="connsiteX26" fmla="*/ 347980 w 2813685"/>
              <a:gd name="connsiteY26" fmla="*/ 0 h 1792605"/>
              <a:gd name="connsiteX0" fmla="*/ 347980 w 2813685"/>
              <a:gd name="connsiteY0" fmla="*/ 0 h 1792605"/>
              <a:gd name="connsiteX1" fmla="*/ 481965 w 2813685"/>
              <a:gd name="connsiteY1" fmla="*/ 291465 h 1792605"/>
              <a:gd name="connsiteX2" fmla="*/ 832485 w 2813685"/>
              <a:gd name="connsiteY2" fmla="*/ 238125 h 1792605"/>
              <a:gd name="connsiteX3" fmla="*/ 837565 w 2813685"/>
              <a:gd name="connsiteY3" fmla="*/ 763905 h 1792605"/>
              <a:gd name="connsiteX4" fmla="*/ 891540 w 2813685"/>
              <a:gd name="connsiteY4" fmla="*/ 763905 h 1792605"/>
              <a:gd name="connsiteX5" fmla="*/ 891540 w 2813685"/>
              <a:gd name="connsiteY5" fmla="*/ 455930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49121 w 2813685"/>
              <a:gd name="connsiteY12" fmla="*/ 636906 h 1792605"/>
              <a:gd name="connsiteX13" fmla="*/ 1795146 w 2813685"/>
              <a:gd name="connsiteY13" fmla="*/ 576581 h 1792605"/>
              <a:gd name="connsiteX14" fmla="*/ 1728470 w 2813685"/>
              <a:gd name="connsiteY14" fmla="*/ 505460 h 1792605"/>
              <a:gd name="connsiteX15" fmla="*/ 2478405 w 2813685"/>
              <a:gd name="connsiteY15" fmla="*/ 885825 h 1792605"/>
              <a:gd name="connsiteX16" fmla="*/ 2447925 w 2813685"/>
              <a:gd name="connsiteY16" fmla="*/ 923925 h 1792605"/>
              <a:gd name="connsiteX17" fmla="*/ 2813685 w 2813685"/>
              <a:gd name="connsiteY17" fmla="*/ 1106805 h 1792605"/>
              <a:gd name="connsiteX18" fmla="*/ 2684145 w 2813685"/>
              <a:gd name="connsiteY18" fmla="*/ 1373505 h 1792605"/>
              <a:gd name="connsiteX19" fmla="*/ 2486025 w 2813685"/>
              <a:gd name="connsiteY19" fmla="*/ 1792605 h 1792605"/>
              <a:gd name="connsiteX20" fmla="*/ 1960245 w 2813685"/>
              <a:gd name="connsiteY20" fmla="*/ 1617345 h 1792605"/>
              <a:gd name="connsiteX21" fmla="*/ 748665 w 2813685"/>
              <a:gd name="connsiteY21" fmla="*/ 1640205 h 1792605"/>
              <a:gd name="connsiteX22" fmla="*/ 344805 w 2813685"/>
              <a:gd name="connsiteY22" fmla="*/ 1061085 h 1792605"/>
              <a:gd name="connsiteX23" fmla="*/ 277496 w 2813685"/>
              <a:gd name="connsiteY23" fmla="*/ 840106 h 1792605"/>
              <a:gd name="connsiteX24" fmla="*/ 260985 w 2813685"/>
              <a:gd name="connsiteY24" fmla="*/ 687705 h 1792605"/>
              <a:gd name="connsiteX25" fmla="*/ 0 w 2813685"/>
              <a:gd name="connsiteY25" fmla="*/ 466725 h 1792605"/>
              <a:gd name="connsiteX26" fmla="*/ 3175 w 2813685"/>
              <a:gd name="connsiteY26" fmla="*/ 635 h 1792605"/>
              <a:gd name="connsiteX27" fmla="*/ 347980 w 2813685"/>
              <a:gd name="connsiteY27" fmla="*/ 0 h 1792605"/>
              <a:gd name="connsiteX0" fmla="*/ 347980 w 2813685"/>
              <a:gd name="connsiteY0" fmla="*/ 0 h 1792605"/>
              <a:gd name="connsiteX1" fmla="*/ 481965 w 2813685"/>
              <a:gd name="connsiteY1" fmla="*/ 291465 h 1792605"/>
              <a:gd name="connsiteX2" fmla="*/ 832485 w 2813685"/>
              <a:gd name="connsiteY2" fmla="*/ 238125 h 1792605"/>
              <a:gd name="connsiteX3" fmla="*/ 837565 w 2813685"/>
              <a:gd name="connsiteY3" fmla="*/ 763905 h 1792605"/>
              <a:gd name="connsiteX4" fmla="*/ 891540 w 2813685"/>
              <a:gd name="connsiteY4" fmla="*/ 763905 h 1792605"/>
              <a:gd name="connsiteX5" fmla="*/ 891540 w 2813685"/>
              <a:gd name="connsiteY5" fmla="*/ 455930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49121 w 2813685"/>
              <a:gd name="connsiteY12" fmla="*/ 636906 h 1792605"/>
              <a:gd name="connsiteX13" fmla="*/ 1690371 w 2813685"/>
              <a:gd name="connsiteY13" fmla="*/ 579756 h 1792605"/>
              <a:gd name="connsiteX14" fmla="*/ 1728470 w 2813685"/>
              <a:gd name="connsiteY14" fmla="*/ 505460 h 1792605"/>
              <a:gd name="connsiteX15" fmla="*/ 2478405 w 2813685"/>
              <a:gd name="connsiteY15" fmla="*/ 885825 h 1792605"/>
              <a:gd name="connsiteX16" fmla="*/ 2447925 w 2813685"/>
              <a:gd name="connsiteY16" fmla="*/ 923925 h 1792605"/>
              <a:gd name="connsiteX17" fmla="*/ 2813685 w 2813685"/>
              <a:gd name="connsiteY17" fmla="*/ 1106805 h 1792605"/>
              <a:gd name="connsiteX18" fmla="*/ 2684145 w 2813685"/>
              <a:gd name="connsiteY18" fmla="*/ 1373505 h 1792605"/>
              <a:gd name="connsiteX19" fmla="*/ 2486025 w 2813685"/>
              <a:gd name="connsiteY19" fmla="*/ 1792605 h 1792605"/>
              <a:gd name="connsiteX20" fmla="*/ 1960245 w 2813685"/>
              <a:gd name="connsiteY20" fmla="*/ 1617345 h 1792605"/>
              <a:gd name="connsiteX21" fmla="*/ 748665 w 2813685"/>
              <a:gd name="connsiteY21" fmla="*/ 1640205 h 1792605"/>
              <a:gd name="connsiteX22" fmla="*/ 344805 w 2813685"/>
              <a:gd name="connsiteY22" fmla="*/ 1061085 h 1792605"/>
              <a:gd name="connsiteX23" fmla="*/ 277496 w 2813685"/>
              <a:gd name="connsiteY23" fmla="*/ 840106 h 1792605"/>
              <a:gd name="connsiteX24" fmla="*/ 260985 w 2813685"/>
              <a:gd name="connsiteY24" fmla="*/ 687705 h 1792605"/>
              <a:gd name="connsiteX25" fmla="*/ 0 w 2813685"/>
              <a:gd name="connsiteY25" fmla="*/ 466725 h 1792605"/>
              <a:gd name="connsiteX26" fmla="*/ 3175 w 2813685"/>
              <a:gd name="connsiteY26" fmla="*/ 635 h 1792605"/>
              <a:gd name="connsiteX27" fmla="*/ 347980 w 2813685"/>
              <a:gd name="connsiteY27" fmla="*/ 0 h 1792605"/>
              <a:gd name="connsiteX0" fmla="*/ 347980 w 2813685"/>
              <a:gd name="connsiteY0" fmla="*/ 0 h 1792605"/>
              <a:gd name="connsiteX1" fmla="*/ 481965 w 2813685"/>
              <a:gd name="connsiteY1" fmla="*/ 291465 h 1792605"/>
              <a:gd name="connsiteX2" fmla="*/ 832485 w 2813685"/>
              <a:gd name="connsiteY2" fmla="*/ 238125 h 1792605"/>
              <a:gd name="connsiteX3" fmla="*/ 837565 w 2813685"/>
              <a:gd name="connsiteY3" fmla="*/ 763905 h 1792605"/>
              <a:gd name="connsiteX4" fmla="*/ 891540 w 2813685"/>
              <a:gd name="connsiteY4" fmla="*/ 763905 h 1792605"/>
              <a:gd name="connsiteX5" fmla="*/ 891540 w 2813685"/>
              <a:gd name="connsiteY5" fmla="*/ 455930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49121 w 2813685"/>
              <a:gd name="connsiteY12" fmla="*/ 636906 h 1792605"/>
              <a:gd name="connsiteX13" fmla="*/ 1690371 w 2813685"/>
              <a:gd name="connsiteY13" fmla="*/ 579756 h 1792605"/>
              <a:gd name="connsiteX14" fmla="*/ 1728470 w 2813685"/>
              <a:gd name="connsiteY14" fmla="*/ 505460 h 1792605"/>
              <a:gd name="connsiteX15" fmla="*/ 2478405 w 2813685"/>
              <a:gd name="connsiteY15" fmla="*/ 885825 h 1792605"/>
              <a:gd name="connsiteX16" fmla="*/ 2470150 w 2813685"/>
              <a:gd name="connsiteY16" fmla="*/ 936625 h 1792605"/>
              <a:gd name="connsiteX17" fmla="*/ 2813685 w 2813685"/>
              <a:gd name="connsiteY17" fmla="*/ 1106805 h 1792605"/>
              <a:gd name="connsiteX18" fmla="*/ 2684145 w 2813685"/>
              <a:gd name="connsiteY18" fmla="*/ 1373505 h 1792605"/>
              <a:gd name="connsiteX19" fmla="*/ 2486025 w 2813685"/>
              <a:gd name="connsiteY19" fmla="*/ 1792605 h 1792605"/>
              <a:gd name="connsiteX20" fmla="*/ 1960245 w 2813685"/>
              <a:gd name="connsiteY20" fmla="*/ 1617345 h 1792605"/>
              <a:gd name="connsiteX21" fmla="*/ 748665 w 2813685"/>
              <a:gd name="connsiteY21" fmla="*/ 1640205 h 1792605"/>
              <a:gd name="connsiteX22" fmla="*/ 344805 w 2813685"/>
              <a:gd name="connsiteY22" fmla="*/ 1061085 h 1792605"/>
              <a:gd name="connsiteX23" fmla="*/ 277496 w 2813685"/>
              <a:gd name="connsiteY23" fmla="*/ 840106 h 1792605"/>
              <a:gd name="connsiteX24" fmla="*/ 260985 w 2813685"/>
              <a:gd name="connsiteY24" fmla="*/ 687705 h 1792605"/>
              <a:gd name="connsiteX25" fmla="*/ 0 w 2813685"/>
              <a:gd name="connsiteY25" fmla="*/ 466725 h 1792605"/>
              <a:gd name="connsiteX26" fmla="*/ 3175 w 2813685"/>
              <a:gd name="connsiteY26" fmla="*/ 635 h 1792605"/>
              <a:gd name="connsiteX27" fmla="*/ 347980 w 2813685"/>
              <a:gd name="connsiteY27" fmla="*/ 0 h 1792605"/>
              <a:gd name="connsiteX0" fmla="*/ 347980 w 2813685"/>
              <a:gd name="connsiteY0" fmla="*/ 0 h 1792605"/>
              <a:gd name="connsiteX1" fmla="*/ 481965 w 2813685"/>
              <a:gd name="connsiteY1" fmla="*/ 291465 h 1792605"/>
              <a:gd name="connsiteX2" fmla="*/ 832485 w 2813685"/>
              <a:gd name="connsiteY2" fmla="*/ 238125 h 1792605"/>
              <a:gd name="connsiteX3" fmla="*/ 837565 w 2813685"/>
              <a:gd name="connsiteY3" fmla="*/ 763905 h 1792605"/>
              <a:gd name="connsiteX4" fmla="*/ 891540 w 2813685"/>
              <a:gd name="connsiteY4" fmla="*/ 763905 h 1792605"/>
              <a:gd name="connsiteX5" fmla="*/ 891540 w 2813685"/>
              <a:gd name="connsiteY5" fmla="*/ 455930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49121 w 2813685"/>
              <a:gd name="connsiteY12" fmla="*/ 636906 h 1792605"/>
              <a:gd name="connsiteX13" fmla="*/ 1690371 w 2813685"/>
              <a:gd name="connsiteY13" fmla="*/ 579756 h 1792605"/>
              <a:gd name="connsiteX14" fmla="*/ 1728470 w 2813685"/>
              <a:gd name="connsiteY14" fmla="*/ 505460 h 1792605"/>
              <a:gd name="connsiteX15" fmla="*/ 2497455 w 2813685"/>
              <a:gd name="connsiteY15" fmla="*/ 885825 h 1792605"/>
              <a:gd name="connsiteX16" fmla="*/ 2470150 w 2813685"/>
              <a:gd name="connsiteY16" fmla="*/ 936625 h 1792605"/>
              <a:gd name="connsiteX17" fmla="*/ 2813685 w 2813685"/>
              <a:gd name="connsiteY17" fmla="*/ 1106805 h 1792605"/>
              <a:gd name="connsiteX18" fmla="*/ 2684145 w 2813685"/>
              <a:gd name="connsiteY18" fmla="*/ 1373505 h 1792605"/>
              <a:gd name="connsiteX19" fmla="*/ 2486025 w 2813685"/>
              <a:gd name="connsiteY19" fmla="*/ 1792605 h 1792605"/>
              <a:gd name="connsiteX20" fmla="*/ 1960245 w 2813685"/>
              <a:gd name="connsiteY20" fmla="*/ 1617345 h 1792605"/>
              <a:gd name="connsiteX21" fmla="*/ 748665 w 2813685"/>
              <a:gd name="connsiteY21" fmla="*/ 1640205 h 1792605"/>
              <a:gd name="connsiteX22" fmla="*/ 344805 w 2813685"/>
              <a:gd name="connsiteY22" fmla="*/ 1061085 h 1792605"/>
              <a:gd name="connsiteX23" fmla="*/ 277496 w 2813685"/>
              <a:gd name="connsiteY23" fmla="*/ 840106 h 1792605"/>
              <a:gd name="connsiteX24" fmla="*/ 260985 w 2813685"/>
              <a:gd name="connsiteY24" fmla="*/ 687705 h 1792605"/>
              <a:gd name="connsiteX25" fmla="*/ 0 w 2813685"/>
              <a:gd name="connsiteY25" fmla="*/ 466725 h 1792605"/>
              <a:gd name="connsiteX26" fmla="*/ 3175 w 2813685"/>
              <a:gd name="connsiteY26" fmla="*/ 635 h 1792605"/>
              <a:gd name="connsiteX27" fmla="*/ 347980 w 2813685"/>
              <a:gd name="connsiteY27" fmla="*/ 0 h 1792605"/>
              <a:gd name="connsiteX0" fmla="*/ 347980 w 2813685"/>
              <a:gd name="connsiteY0" fmla="*/ 0 h 1741805"/>
              <a:gd name="connsiteX1" fmla="*/ 481965 w 2813685"/>
              <a:gd name="connsiteY1" fmla="*/ 291465 h 1741805"/>
              <a:gd name="connsiteX2" fmla="*/ 832485 w 2813685"/>
              <a:gd name="connsiteY2" fmla="*/ 238125 h 1741805"/>
              <a:gd name="connsiteX3" fmla="*/ 837565 w 2813685"/>
              <a:gd name="connsiteY3" fmla="*/ 763905 h 1741805"/>
              <a:gd name="connsiteX4" fmla="*/ 891540 w 2813685"/>
              <a:gd name="connsiteY4" fmla="*/ 763905 h 1741805"/>
              <a:gd name="connsiteX5" fmla="*/ 891540 w 2813685"/>
              <a:gd name="connsiteY5" fmla="*/ 455930 h 1741805"/>
              <a:gd name="connsiteX6" fmla="*/ 1495425 w 2813685"/>
              <a:gd name="connsiteY6" fmla="*/ 512445 h 1741805"/>
              <a:gd name="connsiteX7" fmla="*/ 1525905 w 2813685"/>
              <a:gd name="connsiteY7" fmla="*/ 497205 h 1741805"/>
              <a:gd name="connsiteX8" fmla="*/ 1579245 w 2813685"/>
              <a:gd name="connsiteY8" fmla="*/ 535305 h 1741805"/>
              <a:gd name="connsiteX9" fmla="*/ 1609725 w 2813685"/>
              <a:gd name="connsiteY9" fmla="*/ 581025 h 1741805"/>
              <a:gd name="connsiteX10" fmla="*/ 1708785 w 2813685"/>
              <a:gd name="connsiteY10" fmla="*/ 619125 h 1741805"/>
              <a:gd name="connsiteX11" fmla="*/ 1830705 w 2813685"/>
              <a:gd name="connsiteY11" fmla="*/ 664845 h 1741805"/>
              <a:gd name="connsiteX12" fmla="*/ 1849121 w 2813685"/>
              <a:gd name="connsiteY12" fmla="*/ 636906 h 1741805"/>
              <a:gd name="connsiteX13" fmla="*/ 1690371 w 2813685"/>
              <a:gd name="connsiteY13" fmla="*/ 579756 h 1741805"/>
              <a:gd name="connsiteX14" fmla="*/ 1728470 w 2813685"/>
              <a:gd name="connsiteY14" fmla="*/ 505460 h 1741805"/>
              <a:gd name="connsiteX15" fmla="*/ 2497455 w 2813685"/>
              <a:gd name="connsiteY15" fmla="*/ 885825 h 1741805"/>
              <a:gd name="connsiteX16" fmla="*/ 2470150 w 2813685"/>
              <a:gd name="connsiteY16" fmla="*/ 936625 h 1741805"/>
              <a:gd name="connsiteX17" fmla="*/ 2813685 w 2813685"/>
              <a:gd name="connsiteY17" fmla="*/ 1106805 h 1741805"/>
              <a:gd name="connsiteX18" fmla="*/ 2684145 w 2813685"/>
              <a:gd name="connsiteY18" fmla="*/ 1373505 h 1741805"/>
              <a:gd name="connsiteX19" fmla="*/ 2514600 w 2813685"/>
              <a:gd name="connsiteY19" fmla="*/ 1741805 h 1741805"/>
              <a:gd name="connsiteX20" fmla="*/ 1960245 w 2813685"/>
              <a:gd name="connsiteY20" fmla="*/ 1617345 h 1741805"/>
              <a:gd name="connsiteX21" fmla="*/ 748665 w 2813685"/>
              <a:gd name="connsiteY21" fmla="*/ 1640205 h 1741805"/>
              <a:gd name="connsiteX22" fmla="*/ 344805 w 2813685"/>
              <a:gd name="connsiteY22" fmla="*/ 1061085 h 1741805"/>
              <a:gd name="connsiteX23" fmla="*/ 277496 w 2813685"/>
              <a:gd name="connsiteY23" fmla="*/ 840106 h 1741805"/>
              <a:gd name="connsiteX24" fmla="*/ 260985 w 2813685"/>
              <a:gd name="connsiteY24" fmla="*/ 687705 h 1741805"/>
              <a:gd name="connsiteX25" fmla="*/ 0 w 2813685"/>
              <a:gd name="connsiteY25" fmla="*/ 466725 h 1741805"/>
              <a:gd name="connsiteX26" fmla="*/ 3175 w 2813685"/>
              <a:gd name="connsiteY26" fmla="*/ 635 h 1741805"/>
              <a:gd name="connsiteX27" fmla="*/ 347980 w 2813685"/>
              <a:gd name="connsiteY27" fmla="*/ 0 h 1741805"/>
              <a:gd name="connsiteX0" fmla="*/ 347980 w 2813685"/>
              <a:gd name="connsiteY0" fmla="*/ 0 h 1741805"/>
              <a:gd name="connsiteX1" fmla="*/ 481965 w 2813685"/>
              <a:gd name="connsiteY1" fmla="*/ 291465 h 1741805"/>
              <a:gd name="connsiteX2" fmla="*/ 832485 w 2813685"/>
              <a:gd name="connsiteY2" fmla="*/ 238125 h 1741805"/>
              <a:gd name="connsiteX3" fmla="*/ 837565 w 2813685"/>
              <a:gd name="connsiteY3" fmla="*/ 763905 h 1741805"/>
              <a:gd name="connsiteX4" fmla="*/ 891540 w 2813685"/>
              <a:gd name="connsiteY4" fmla="*/ 763905 h 1741805"/>
              <a:gd name="connsiteX5" fmla="*/ 891540 w 2813685"/>
              <a:gd name="connsiteY5" fmla="*/ 455930 h 1741805"/>
              <a:gd name="connsiteX6" fmla="*/ 1495425 w 2813685"/>
              <a:gd name="connsiteY6" fmla="*/ 512445 h 1741805"/>
              <a:gd name="connsiteX7" fmla="*/ 1525905 w 2813685"/>
              <a:gd name="connsiteY7" fmla="*/ 497205 h 1741805"/>
              <a:gd name="connsiteX8" fmla="*/ 1579245 w 2813685"/>
              <a:gd name="connsiteY8" fmla="*/ 535305 h 1741805"/>
              <a:gd name="connsiteX9" fmla="*/ 1609725 w 2813685"/>
              <a:gd name="connsiteY9" fmla="*/ 581025 h 1741805"/>
              <a:gd name="connsiteX10" fmla="*/ 1708785 w 2813685"/>
              <a:gd name="connsiteY10" fmla="*/ 619125 h 1741805"/>
              <a:gd name="connsiteX11" fmla="*/ 1830705 w 2813685"/>
              <a:gd name="connsiteY11" fmla="*/ 664845 h 1741805"/>
              <a:gd name="connsiteX12" fmla="*/ 1849121 w 2813685"/>
              <a:gd name="connsiteY12" fmla="*/ 636906 h 1741805"/>
              <a:gd name="connsiteX13" fmla="*/ 1690371 w 2813685"/>
              <a:gd name="connsiteY13" fmla="*/ 579756 h 1741805"/>
              <a:gd name="connsiteX14" fmla="*/ 1728470 w 2813685"/>
              <a:gd name="connsiteY14" fmla="*/ 505460 h 1741805"/>
              <a:gd name="connsiteX15" fmla="*/ 2497455 w 2813685"/>
              <a:gd name="connsiteY15" fmla="*/ 885825 h 1741805"/>
              <a:gd name="connsiteX16" fmla="*/ 2470150 w 2813685"/>
              <a:gd name="connsiteY16" fmla="*/ 936625 h 1741805"/>
              <a:gd name="connsiteX17" fmla="*/ 2813685 w 2813685"/>
              <a:gd name="connsiteY17" fmla="*/ 1106805 h 1741805"/>
              <a:gd name="connsiteX18" fmla="*/ 2684145 w 2813685"/>
              <a:gd name="connsiteY18" fmla="*/ 1373505 h 1741805"/>
              <a:gd name="connsiteX19" fmla="*/ 2514600 w 2813685"/>
              <a:gd name="connsiteY19" fmla="*/ 1741805 h 1741805"/>
              <a:gd name="connsiteX20" fmla="*/ 1976120 w 2813685"/>
              <a:gd name="connsiteY20" fmla="*/ 1585595 h 1741805"/>
              <a:gd name="connsiteX21" fmla="*/ 748665 w 2813685"/>
              <a:gd name="connsiteY21" fmla="*/ 1640205 h 1741805"/>
              <a:gd name="connsiteX22" fmla="*/ 344805 w 2813685"/>
              <a:gd name="connsiteY22" fmla="*/ 1061085 h 1741805"/>
              <a:gd name="connsiteX23" fmla="*/ 277496 w 2813685"/>
              <a:gd name="connsiteY23" fmla="*/ 840106 h 1741805"/>
              <a:gd name="connsiteX24" fmla="*/ 260985 w 2813685"/>
              <a:gd name="connsiteY24" fmla="*/ 687705 h 1741805"/>
              <a:gd name="connsiteX25" fmla="*/ 0 w 2813685"/>
              <a:gd name="connsiteY25" fmla="*/ 466725 h 1741805"/>
              <a:gd name="connsiteX26" fmla="*/ 3175 w 2813685"/>
              <a:gd name="connsiteY26" fmla="*/ 635 h 1741805"/>
              <a:gd name="connsiteX27" fmla="*/ 347980 w 2813685"/>
              <a:gd name="connsiteY27" fmla="*/ 0 h 1741805"/>
              <a:gd name="connsiteX0" fmla="*/ 347980 w 2813685"/>
              <a:gd name="connsiteY0" fmla="*/ 0 h 1741805"/>
              <a:gd name="connsiteX1" fmla="*/ 481965 w 2813685"/>
              <a:gd name="connsiteY1" fmla="*/ 291465 h 1741805"/>
              <a:gd name="connsiteX2" fmla="*/ 832485 w 2813685"/>
              <a:gd name="connsiteY2" fmla="*/ 238125 h 1741805"/>
              <a:gd name="connsiteX3" fmla="*/ 837565 w 2813685"/>
              <a:gd name="connsiteY3" fmla="*/ 763905 h 1741805"/>
              <a:gd name="connsiteX4" fmla="*/ 891540 w 2813685"/>
              <a:gd name="connsiteY4" fmla="*/ 763905 h 1741805"/>
              <a:gd name="connsiteX5" fmla="*/ 891540 w 2813685"/>
              <a:gd name="connsiteY5" fmla="*/ 455930 h 1741805"/>
              <a:gd name="connsiteX6" fmla="*/ 1495425 w 2813685"/>
              <a:gd name="connsiteY6" fmla="*/ 512445 h 1741805"/>
              <a:gd name="connsiteX7" fmla="*/ 1525905 w 2813685"/>
              <a:gd name="connsiteY7" fmla="*/ 497205 h 1741805"/>
              <a:gd name="connsiteX8" fmla="*/ 1579245 w 2813685"/>
              <a:gd name="connsiteY8" fmla="*/ 535305 h 1741805"/>
              <a:gd name="connsiteX9" fmla="*/ 1609725 w 2813685"/>
              <a:gd name="connsiteY9" fmla="*/ 581025 h 1741805"/>
              <a:gd name="connsiteX10" fmla="*/ 1708785 w 2813685"/>
              <a:gd name="connsiteY10" fmla="*/ 619125 h 1741805"/>
              <a:gd name="connsiteX11" fmla="*/ 1830705 w 2813685"/>
              <a:gd name="connsiteY11" fmla="*/ 664845 h 1741805"/>
              <a:gd name="connsiteX12" fmla="*/ 1849121 w 2813685"/>
              <a:gd name="connsiteY12" fmla="*/ 636906 h 1741805"/>
              <a:gd name="connsiteX13" fmla="*/ 1690371 w 2813685"/>
              <a:gd name="connsiteY13" fmla="*/ 579756 h 1741805"/>
              <a:gd name="connsiteX14" fmla="*/ 1728470 w 2813685"/>
              <a:gd name="connsiteY14" fmla="*/ 505460 h 1741805"/>
              <a:gd name="connsiteX15" fmla="*/ 2497455 w 2813685"/>
              <a:gd name="connsiteY15" fmla="*/ 885825 h 1741805"/>
              <a:gd name="connsiteX16" fmla="*/ 2470150 w 2813685"/>
              <a:gd name="connsiteY16" fmla="*/ 936625 h 1741805"/>
              <a:gd name="connsiteX17" fmla="*/ 2813685 w 2813685"/>
              <a:gd name="connsiteY17" fmla="*/ 1106805 h 1741805"/>
              <a:gd name="connsiteX18" fmla="*/ 2684145 w 2813685"/>
              <a:gd name="connsiteY18" fmla="*/ 1373505 h 1741805"/>
              <a:gd name="connsiteX19" fmla="*/ 2514600 w 2813685"/>
              <a:gd name="connsiteY19" fmla="*/ 1741805 h 1741805"/>
              <a:gd name="connsiteX20" fmla="*/ 1976120 w 2813685"/>
              <a:gd name="connsiteY20" fmla="*/ 1585595 h 1741805"/>
              <a:gd name="connsiteX21" fmla="*/ 748665 w 2813685"/>
              <a:gd name="connsiteY21" fmla="*/ 1640205 h 1741805"/>
              <a:gd name="connsiteX22" fmla="*/ 344805 w 2813685"/>
              <a:gd name="connsiteY22" fmla="*/ 1061085 h 1741805"/>
              <a:gd name="connsiteX23" fmla="*/ 277496 w 2813685"/>
              <a:gd name="connsiteY23" fmla="*/ 840106 h 1741805"/>
              <a:gd name="connsiteX24" fmla="*/ 260985 w 2813685"/>
              <a:gd name="connsiteY24" fmla="*/ 687705 h 1741805"/>
              <a:gd name="connsiteX25" fmla="*/ 0 w 2813685"/>
              <a:gd name="connsiteY25" fmla="*/ 466725 h 1741805"/>
              <a:gd name="connsiteX26" fmla="*/ 3175 w 2813685"/>
              <a:gd name="connsiteY26" fmla="*/ 635 h 1741805"/>
              <a:gd name="connsiteX27" fmla="*/ 347980 w 2813685"/>
              <a:gd name="connsiteY27" fmla="*/ 0 h 1741805"/>
              <a:gd name="connsiteX0" fmla="*/ 347980 w 2813685"/>
              <a:gd name="connsiteY0" fmla="*/ 0 h 1678305"/>
              <a:gd name="connsiteX1" fmla="*/ 481965 w 2813685"/>
              <a:gd name="connsiteY1" fmla="*/ 291465 h 1678305"/>
              <a:gd name="connsiteX2" fmla="*/ 832485 w 2813685"/>
              <a:gd name="connsiteY2" fmla="*/ 238125 h 1678305"/>
              <a:gd name="connsiteX3" fmla="*/ 837565 w 2813685"/>
              <a:gd name="connsiteY3" fmla="*/ 763905 h 1678305"/>
              <a:gd name="connsiteX4" fmla="*/ 891540 w 2813685"/>
              <a:gd name="connsiteY4" fmla="*/ 763905 h 1678305"/>
              <a:gd name="connsiteX5" fmla="*/ 891540 w 2813685"/>
              <a:gd name="connsiteY5" fmla="*/ 455930 h 1678305"/>
              <a:gd name="connsiteX6" fmla="*/ 1495425 w 2813685"/>
              <a:gd name="connsiteY6" fmla="*/ 512445 h 1678305"/>
              <a:gd name="connsiteX7" fmla="*/ 1525905 w 2813685"/>
              <a:gd name="connsiteY7" fmla="*/ 497205 h 1678305"/>
              <a:gd name="connsiteX8" fmla="*/ 1579245 w 2813685"/>
              <a:gd name="connsiteY8" fmla="*/ 535305 h 1678305"/>
              <a:gd name="connsiteX9" fmla="*/ 1609725 w 2813685"/>
              <a:gd name="connsiteY9" fmla="*/ 581025 h 1678305"/>
              <a:gd name="connsiteX10" fmla="*/ 1708785 w 2813685"/>
              <a:gd name="connsiteY10" fmla="*/ 619125 h 1678305"/>
              <a:gd name="connsiteX11" fmla="*/ 1830705 w 2813685"/>
              <a:gd name="connsiteY11" fmla="*/ 664845 h 1678305"/>
              <a:gd name="connsiteX12" fmla="*/ 1849121 w 2813685"/>
              <a:gd name="connsiteY12" fmla="*/ 636906 h 1678305"/>
              <a:gd name="connsiteX13" fmla="*/ 1690371 w 2813685"/>
              <a:gd name="connsiteY13" fmla="*/ 579756 h 1678305"/>
              <a:gd name="connsiteX14" fmla="*/ 1728470 w 2813685"/>
              <a:gd name="connsiteY14" fmla="*/ 505460 h 1678305"/>
              <a:gd name="connsiteX15" fmla="*/ 2497455 w 2813685"/>
              <a:gd name="connsiteY15" fmla="*/ 885825 h 1678305"/>
              <a:gd name="connsiteX16" fmla="*/ 2470150 w 2813685"/>
              <a:gd name="connsiteY16" fmla="*/ 936625 h 1678305"/>
              <a:gd name="connsiteX17" fmla="*/ 2813685 w 2813685"/>
              <a:gd name="connsiteY17" fmla="*/ 1106805 h 1678305"/>
              <a:gd name="connsiteX18" fmla="*/ 2684145 w 2813685"/>
              <a:gd name="connsiteY18" fmla="*/ 1373505 h 1678305"/>
              <a:gd name="connsiteX19" fmla="*/ 2549525 w 2813685"/>
              <a:gd name="connsiteY19" fmla="*/ 1678305 h 1678305"/>
              <a:gd name="connsiteX20" fmla="*/ 1976120 w 2813685"/>
              <a:gd name="connsiteY20" fmla="*/ 1585595 h 1678305"/>
              <a:gd name="connsiteX21" fmla="*/ 748665 w 2813685"/>
              <a:gd name="connsiteY21" fmla="*/ 1640205 h 1678305"/>
              <a:gd name="connsiteX22" fmla="*/ 344805 w 2813685"/>
              <a:gd name="connsiteY22" fmla="*/ 1061085 h 1678305"/>
              <a:gd name="connsiteX23" fmla="*/ 277496 w 2813685"/>
              <a:gd name="connsiteY23" fmla="*/ 840106 h 1678305"/>
              <a:gd name="connsiteX24" fmla="*/ 260985 w 2813685"/>
              <a:gd name="connsiteY24" fmla="*/ 687705 h 1678305"/>
              <a:gd name="connsiteX25" fmla="*/ 0 w 2813685"/>
              <a:gd name="connsiteY25" fmla="*/ 466725 h 1678305"/>
              <a:gd name="connsiteX26" fmla="*/ 3175 w 2813685"/>
              <a:gd name="connsiteY26" fmla="*/ 635 h 1678305"/>
              <a:gd name="connsiteX27" fmla="*/ 347980 w 2813685"/>
              <a:gd name="connsiteY27" fmla="*/ 0 h 1678305"/>
              <a:gd name="connsiteX0" fmla="*/ 347980 w 2813685"/>
              <a:gd name="connsiteY0" fmla="*/ 0 h 1640205"/>
              <a:gd name="connsiteX1" fmla="*/ 481965 w 2813685"/>
              <a:gd name="connsiteY1" fmla="*/ 291465 h 1640205"/>
              <a:gd name="connsiteX2" fmla="*/ 832485 w 2813685"/>
              <a:gd name="connsiteY2" fmla="*/ 238125 h 1640205"/>
              <a:gd name="connsiteX3" fmla="*/ 837565 w 2813685"/>
              <a:gd name="connsiteY3" fmla="*/ 763905 h 1640205"/>
              <a:gd name="connsiteX4" fmla="*/ 891540 w 2813685"/>
              <a:gd name="connsiteY4" fmla="*/ 763905 h 1640205"/>
              <a:gd name="connsiteX5" fmla="*/ 891540 w 2813685"/>
              <a:gd name="connsiteY5" fmla="*/ 455930 h 1640205"/>
              <a:gd name="connsiteX6" fmla="*/ 1495425 w 2813685"/>
              <a:gd name="connsiteY6" fmla="*/ 512445 h 1640205"/>
              <a:gd name="connsiteX7" fmla="*/ 1525905 w 2813685"/>
              <a:gd name="connsiteY7" fmla="*/ 497205 h 1640205"/>
              <a:gd name="connsiteX8" fmla="*/ 1579245 w 2813685"/>
              <a:gd name="connsiteY8" fmla="*/ 535305 h 1640205"/>
              <a:gd name="connsiteX9" fmla="*/ 1609725 w 2813685"/>
              <a:gd name="connsiteY9" fmla="*/ 581025 h 1640205"/>
              <a:gd name="connsiteX10" fmla="*/ 1708785 w 2813685"/>
              <a:gd name="connsiteY10" fmla="*/ 619125 h 1640205"/>
              <a:gd name="connsiteX11" fmla="*/ 1830705 w 2813685"/>
              <a:gd name="connsiteY11" fmla="*/ 664845 h 1640205"/>
              <a:gd name="connsiteX12" fmla="*/ 1849121 w 2813685"/>
              <a:gd name="connsiteY12" fmla="*/ 636906 h 1640205"/>
              <a:gd name="connsiteX13" fmla="*/ 1690371 w 2813685"/>
              <a:gd name="connsiteY13" fmla="*/ 579756 h 1640205"/>
              <a:gd name="connsiteX14" fmla="*/ 1728470 w 2813685"/>
              <a:gd name="connsiteY14" fmla="*/ 505460 h 1640205"/>
              <a:gd name="connsiteX15" fmla="*/ 2497455 w 2813685"/>
              <a:gd name="connsiteY15" fmla="*/ 885825 h 1640205"/>
              <a:gd name="connsiteX16" fmla="*/ 2470150 w 2813685"/>
              <a:gd name="connsiteY16" fmla="*/ 936625 h 1640205"/>
              <a:gd name="connsiteX17" fmla="*/ 2813685 w 2813685"/>
              <a:gd name="connsiteY17" fmla="*/ 1106805 h 1640205"/>
              <a:gd name="connsiteX18" fmla="*/ 2684145 w 2813685"/>
              <a:gd name="connsiteY18" fmla="*/ 1373505 h 1640205"/>
              <a:gd name="connsiteX19" fmla="*/ 2578100 w 2813685"/>
              <a:gd name="connsiteY19" fmla="*/ 1627505 h 1640205"/>
              <a:gd name="connsiteX20" fmla="*/ 1976120 w 2813685"/>
              <a:gd name="connsiteY20" fmla="*/ 1585595 h 1640205"/>
              <a:gd name="connsiteX21" fmla="*/ 748665 w 2813685"/>
              <a:gd name="connsiteY21" fmla="*/ 1640205 h 1640205"/>
              <a:gd name="connsiteX22" fmla="*/ 344805 w 2813685"/>
              <a:gd name="connsiteY22" fmla="*/ 1061085 h 1640205"/>
              <a:gd name="connsiteX23" fmla="*/ 277496 w 2813685"/>
              <a:gd name="connsiteY23" fmla="*/ 840106 h 1640205"/>
              <a:gd name="connsiteX24" fmla="*/ 260985 w 2813685"/>
              <a:gd name="connsiteY24" fmla="*/ 687705 h 1640205"/>
              <a:gd name="connsiteX25" fmla="*/ 0 w 2813685"/>
              <a:gd name="connsiteY25" fmla="*/ 466725 h 1640205"/>
              <a:gd name="connsiteX26" fmla="*/ 3175 w 2813685"/>
              <a:gd name="connsiteY26" fmla="*/ 635 h 1640205"/>
              <a:gd name="connsiteX27" fmla="*/ 347980 w 2813685"/>
              <a:gd name="connsiteY27" fmla="*/ 0 h 1640205"/>
              <a:gd name="connsiteX0" fmla="*/ 347980 w 2813685"/>
              <a:gd name="connsiteY0" fmla="*/ 0 h 1640205"/>
              <a:gd name="connsiteX1" fmla="*/ 481965 w 2813685"/>
              <a:gd name="connsiteY1" fmla="*/ 291465 h 1640205"/>
              <a:gd name="connsiteX2" fmla="*/ 832485 w 2813685"/>
              <a:gd name="connsiteY2" fmla="*/ 238125 h 1640205"/>
              <a:gd name="connsiteX3" fmla="*/ 837565 w 2813685"/>
              <a:gd name="connsiteY3" fmla="*/ 763905 h 1640205"/>
              <a:gd name="connsiteX4" fmla="*/ 891540 w 2813685"/>
              <a:gd name="connsiteY4" fmla="*/ 763905 h 1640205"/>
              <a:gd name="connsiteX5" fmla="*/ 891540 w 2813685"/>
              <a:gd name="connsiteY5" fmla="*/ 455930 h 1640205"/>
              <a:gd name="connsiteX6" fmla="*/ 1495425 w 2813685"/>
              <a:gd name="connsiteY6" fmla="*/ 512445 h 1640205"/>
              <a:gd name="connsiteX7" fmla="*/ 1525905 w 2813685"/>
              <a:gd name="connsiteY7" fmla="*/ 497205 h 1640205"/>
              <a:gd name="connsiteX8" fmla="*/ 1579245 w 2813685"/>
              <a:gd name="connsiteY8" fmla="*/ 535305 h 1640205"/>
              <a:gd name="connsiteX9" fmla="*/ 1609725 w 2813685"/>
              <a:gd name="connsiteY9" fmla="*/ 581025 h 1640205"/>
              <a:gd name="connsiteX10" fmla="*/ 1708785 w 2813685"/>
              <a:gd name="connsiteY10" fmla="*/ 619125 h 1640205"/>
              <a:gd name="connsiteX11" fmla="*/ 1830705 w 2813685"/>
              <a:gd name="connsiteY11" fmla="*/ 664845 h 1640205"/>
              <a:gd name="connsiteX12" fmla="*/ 1849121 w 2813685"/>
              <a:gd name="connsiteY12" fmla="*/ 636906 h 1640205"/>
              <a:gd name="connsiteX13" fmla="*/ 1690371 w 2813685"/>
              <a:gd name="connsiteY13" fmla="*/ 579756 h 1640205"/>
              <a:gd name="connsiteX14" fmla="*/ 1728470 w 2813685"/>
              <a:gd name="connsiteY14" fmla="*/ 505460 h 1640205"/>
              <a:gd name="connsiteX15" fmla="*/ 2497455 w 2813685"/>
              <a:gd name="connsiteY15" fmla="*/ 885825 h 1640205"/>
              <a:gd name="connsiteX16" fmla="*/ 2470150 w 2813685"/>
              <a:gd name="connsiteY16" fmla="*/ 936625 h 1640205"/>
              <a:gd name="connsiteX17" fmla="*/ 2813685 w 2813685"/>
              <a:gd name="connsiteY17" fmla="*/ 1106805 h 1640205"/>
              <a:gd name="connsiteX18" fmla="*/ 2684145 w 2813685"/>
              <a:gd name="connsiteY18" fmla="*/ 1373505 h 1640205"/>
              <a:gd name="connsiteX19" fmla="*/ 2578100 w 2813685"/>
              <a:gd name="connsiteY19" fmla="*/ 1627505 h 1640205"/>
              <a:gd name="connsiteX20" fmla="*/ 748665 w 2813685"/>
              <a:gd name="connsiteY20" fmla="*/ 1640205 h 1640205"/>
              <a:gd name="connsiteX21" fmla="*/ 344805 w 2813685"/>
              <a:gd name="connsiteY21" fmla="*/ 1061085 h 1640205"/>
              <a:gd name="connsiteX22" fmla="*/ 277496 w 2813685"/>
              <a:gd name="connsiteY22" fmla="*/ 840106 h 1640205"/>
              <a:gd name="connsiteX23" fmla="*/ 260985 w 2813685"/>
              <a:gd name="connsiteY23" fmla="*/ 687705 h 1640205"/>
              <a:gd name="connsiteX24" fmla="*/ 0 w 2813685"/>
              <a:gd name="connsiteY24" fmla="*/ 466725 h 1640205"/>
              <a:gd name="connsiteX25" fmla="*/ 3175 w 2813685"/>
              <a:gd name="connsiteY25" fmla="*/ 635 h 1640205"/>
              <a:gd name="connsiteX26" fmla="*/ 347980 w 2813685"/>
              <a:gd name="connsiteY26" fmla="*/ 0 h 1640205"/>
              <a:gd name="connsiteX0" fmla="*/ 347980 w 2813685"/>
              <a:gd name="connsiteY0" fmla="*/ 0 h 1627505"/>
              <a:gd name="connsiteX1" fmla="*/ 481965 w 2813685"/>
              <a:gd name="connsiteY1" fmla="*/ 291465 h 1627505"/>
              <a:gd name="connsiteX2" fmla="*/ 832485 w 2813685"/>
              <a:gd name="connsiteY2" fmla="*/ 238125 h 1627505"/>
              <a:gd name="connsiteX3" fmla="*/ 837565 w 2813685"/>
              <a:gd name="connsiteY3" fmla="*/ 763905 h 1627505"/>
              <a:gd name="connsiteX4" fmla="*/ 891540 w 2813685"/>
              <a:gd name="connsiteY4" fmla="*/ 763905 h 1627505"/>
              <a:gd name="connsiteX5" fmla="*/ 891540 w 2813685"/>
              <a:gd name="connsiteY5" fmla="*/ 455930 h 1627505"/>
              <a:gd name="connsiteX6" fmla="*/ 1495425 w 2813685"/>
              <a:gd name="connsiteY6" fmla="*/ 512445 h 1627505"/>
              <a:gd name="connsiteX7" fmla="*/ 1525905 w 2813685"/>
              <a:gd name="connsiteY7" fmla="*/ 497205 h 1627505"/>
              <a:gd name="connsiteX8" fmla="*/ 1579245 w 2813685"/>
              <a:gd name="connsiteY8" fmla="*/ 535305 h 1627505"/>
              <a:gd name="connsiteX9" fmla="*/ 1609725 w 2813685"/>
              <a:gd name="connsiteY9" fmla="*/ 581025 h 1627505"/>
              <a:gd name="connsiteX10" fmla="*/ 1708785 w 2813685"/>
              <a:gd name="connsiteY10" fmla="*/ 619125 h 1627505"/>
              <a:gd name="connsiteX11" fmla="*/ 1830705 w 2813685"/>
              <a:gd name="connsiteY11" fmla="*/ 664845 h 1627505"/>
              <a:gd name="connsiteX12" fmla="*/ 1849121 w 2813685"/>
              <a:gd name="connsiteY12" fmla="*/ 636906 h 1627505"/>
              <a:gd name="connsiteX13" fmla="*/ 1690371 w 2813685"/>
              <a:gd name="connsiteY13" fmla="*/ 579756 h 1627505"/>
              <a:gd name="connsiteX14" fmla="*/ 1728470 w 2813685"/>
              <a:gd name="connsiteY14" fmla="*/ 505460 h 1627505"/>
              <a:gd name="connsiteX15" fmla="*/ 2497455 w 2813685"/>
              <a:gd name="connsiteY15" fmla="*/ 885825 h 1627505"/>
              <a:gd name="connsiteX16" fmla="*/ 2470150 w 2813685"/>
              <a:gd name="connsiteY16" fmla="*/ 936625 h 1627505"/>
              <a:gd name="connsiteX17" fmla="*/ 2813685 w 2813685"/>
              <a:gd name="connsiteY17" fmla="*/ 1106805 h 1627505"/>
              <a:gd name="connsiteX18" fmla="*/ 2684145 w 2813685"/>
              <a:gd name="connsiteY18" fmla="*/ 1373505 h 1627505"/>
              <a:gd name="connsiteX19" fmla="*/ 2578100 w 2813685"/>
              <a:gd name="connsiteY19" fmla="*/ 1627505 h 1627505"/>
              <a:gd name="connsiteX20" fmla="*/ 691515 w 2813685"/>
              <a:gd name="connsiteY20" fmla="*/ 1548130 h 1627505"/>
              <a:gd name="connsiteX21" fmla="*/ 344805 w 2813685"/>
              <a:gd name="connsiteY21" fmla="*/ 1061085 h 1627505"/>
              <a:gd name="connsiteX22" fmla="*/ 277496 w 2813685"/>
              <a:gd name="connsiteY22" fmla="*/ 840106 h 1627505"/>
              <a:gd name="connsiteX23" fmla="*/ 260985 w 2813685"/>
              <a:gd name="connsiteY23" fmla="*/ 687705 h 1627505"/>
              <a:gd name="connsiteX24" fmla="*/ 0 w 2813685"/>
              <a:gd name="connsiteY24" fmla="*/ 466725 h 1627505"/>
              <a:gd name="connsiteX25" fmla="*/ 3175 w 2813685"/>
              <a:gd name="connsiteY25" fmla="*/ 635 h 1627505"/>
              <a:gd name="connsiteX26" fmla="*/ 347980 w 2813685"/>
              <a:gd name="connsiteY26" fmla="*/ 0 h 1627505"/>
              <a:gd name="connsiteX0" fmla="*/ 347980 w 2813685"/>
              <a:gd name="connsiteY0" fmla="*/ 0 h 1627505"/>
              <a:gd name="connsiteX1" fmla="*/ 481965 w 2813685"/>
              <a:gd name="connsiteY1" fmla="*/ 291465 h 1627505"/>
              <a:gd name="connsiteX2" fmla="*/ 620396 w 2813685"/>
              <a:gd name="connsiteY2" fmla="*/ 27178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25905 w 2813685"/>
              <a:gd name="connsiteY8" fmla="*/ 497205 h 1627505"/>
              <a:gd name="connsiteX9" fmla="*/ 1579245 w 2813685"/>
              <a:gd name="connsiteY9" fmla="*/ 535305 h 1627505"/>
              <a:gd name="connsiteX10" fmla="*/ 1609725 w 2813685"/>
              <a:gd name="connsiteY10" fmla="*/ 581025 h 1627505"/>
              <a:gd name="connsiteX11" fmla="*/ 1708785 w 2813685"/>
              <a:gd name="connsiteY11" fmla="*/ 619125 h 1627505"/>
              <a:gd name="connsiteX12" fmla="*/ 1830705 w 2813685"/>
              <a:gd name="connsiteY12" fmla="*/ 664845 h 1627505"/>
              <a:gd name="connsiteX13" fmla="*/ 1849121 w 2813685"/>
              <a:gd name="connsiteY13" fmla="*/ 636906 h 1627505"/>
              <a:gd name="connsiteX14" fmla="*/ 1690371 w 2813685"/>
              <a:gd name="connsiteY14" fmla="*/ 579756 h 1627505"/>
              <a:gd name="connsiteX15" fmla="*/ 1728470 w 2813685"/>
              <a:gd name="connsiteY15" fmla="*/ 505460 h 1627505"/>
              <a:gd name="connsiteX16" fmla="*/ 2497455 w 2813685"/>
              <a:gd name="connsiteY16" fmla="*/ 885825 h 1627505"/>
              <a:gd name="connsiteX17" fmla="*/ 2470150 w 2813685"/>
              <a:gd name="connsiteY17" fmla="*/ 936625 h 1627505"/>
              <a:gd name="connsiteX18" fmla="*/ 2813685 w 2813685"/>
              <a:gd name="connsiteY18" fmla="*/ 1106805 h 1627505"/>
              <a:gd name="connsiteX19" fmla="*/ 2684145 w 2813685"/>
              <a:gd name="connsiteY19" fmla="*/ 1373505 h 1627505"/>
              <a:gd name="connsiteX20" fmla="*/ 2578100 w 2813685"/>
              <a:gd name="connsiteY20" fmla="*/ 1627505 h 1627505"/>
              <a:gd name="connsiteX21" fmla="*/ 691515 w 2813685"/>
              <a:gd name="connsiteY21" fmla="*/ 1548130 h 1627505"/>
              <a:gd name="connsiteX22" fmla="*/ 344805 w 2813685"/>
              <a:gd name="connsiteY22" fmla="*/ 1061085 h 1627505"/>
              <a:gd name="connsiteX23" fmla="*/ 277496 w 2813685"/>
              <a:gd name="connsiteY23" fmla="*/ 840106 h 1627505"/>
              <a:gd name="connsiteX24" fmla="*/ 260985 w 2813685"/>
              <a:gd name="connsiteY24" fmla="*/ 687705 h 1627505"/>
              <a:gd name="connsiteX25" fmla="*/ 0 w 2813685"/>
              <a:gd name="connsiteY25" fmla="*/ 466725 h 1627505"/>
              <a:gd name="connsiteX26" fmla="*/ 3175 w 2813685"/>
              <a:gd name="connsiteY26" fmla="*/ 635 h 1627505"/>
              <a:gd name="connsiteX27" fmla="*/ 347980 w 2813685"/>
              <a:gd name="connsiteY27"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25905 w 2813685"/>
              <a:gd name="connsiteY8" fmla="*/ 497205 h 1627505"/>
              <a:gd name="connsiteX9" fmla="*/ 1579245 w 2813685"/>
              <a:gd name="connsiteY9" fmla="*/ 535305 h 1627505"/>
              <a:gd name="connsiteX10" fmla="*/ 1609725 w 2813685"/>
              <a:gd name="connsiteY10" fmla="*/ 581025 h 1627505"/>
              <a:gd name="connsiteX11" fmla="*/ 1708785 w 2813685"/>
              <a:gd name="connsiteY11" fmla="*/ 619125 h 1627505"/>
              <a:gd name="connsiteX12" fmla="*/ 1830705 w 2813685"/>
              <a:gd name="connsiteY12" fmla="*/ 664845 h 1627505"/>
              <a:gd name="connsiteX13" fmla="*/ 1849121 w 2813685"/>
              <a:gd name="connsiteY13" fmla="*/ 636906 h 1627505"/>
              <a:gd name="connsiteX14" fmla="*/ 1690371 w 2813685"/>
              <a:gd name="connsiteY14" fmla="*/ 579756 h 1627505"/>
              <a:gd name="connsiteX15" fmla="*/ 1728470 w 2813685"/>
              <a:gd name="connsiteY15" fmla="*/ 505460 h 1627505"/>
              <a:gd name="connsiteX16" fmla="*/ 2497455 w 2813685"/>
              <a:gd name="connsiteY16" fmla="*/ 885825 h 1627505"/>
              <a:gd name="connsiteX17" fmla="*/ 2470150 w 2813685"/>
              <a:gd name="connsiteY17" fmla="*/ 936625 h 1627505"/>
              <a:gd name="connsiteX18" fmla="*/ 2813685 w 2813685"/>
              <a:gd name="connsiteY18" fmla="*/ 1106805 h 1627505"/>
              <a:gd name="connsiteX19" fmla="*/ 2684145 w 2813685"/>
              <a:gd name="connsiteY19" fmla="*/ 1373505 h 1627505"/>
              <a:gd name="connsiteX20" fmla="*/ 2578100 w 2813685"/>
              <a:gd name="connsiteY20" fmla="*/ 1627505 h 1627505"/>
              <a:gd name="connsiteX21" fmla="*/ 691515 w 2813685"/>
              <a:gd name="connsiteY21" fmla="*/ 1548130 h 1627505"/>
              <a:gd name="connsiteX22" fmla="*/ 344805 w 2813685"/>
              <a:gd name="connsiteY22" fmla="*/ 1061085 h 1627505"/>
              <a:gd name="connsiteX23" fmla="*/ 277496 w 2813685"/>
              <a:gd name="connsiteY23" fmla="*/ 840106 h 1627505"/>
              <a:gd name="connsiteX24" fmla="*/ 260985 w 2813685"/>
              <a:gd name="connsiteY24" fmla="*/ 687705 h 1627505"/>
              <a:gd name="connsiteX25" fmla="*/ 0 w 2813685"/>
              <a:gd name="connsiteY25" fmla="*/ 466725 h 1627505"/>
              <a:gd name="connsiteX26" fmla="*/ 3175 w 2813685"/>
              <a:gd name="connsiteY26" fmla="*/ 635 h 1627505"/>
              <a:gd name="connsiteX27" fmla="*/ 347980 w 2813685"/>
              <a:gd name="connsiteY27"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25905 w 2813685"/>
              <a:gd name="connsiteY8" fmla="*/ 497205 h 1627505"/>
              <a:gd name="connsiteX9" fmla="*/ 1579245 w 2813685"/>
              <a:gd name="connsiteY9" fmla="*/ 535305 h 1627505"/>
              <a:gd name="connsiteX10" fmla="*/ 1609725 w 2813685"/>
              <a:gd name="connsiteY10" fmla="*/ 581025 h 1627505"/>
              <a:gd name="connsiteX11" fmla="*/ 1708785 w 2813685"/>
              <a:gd name="connsiteY11" fmla="*/ 619125 h 1627505"/>
              <a:gd name="connsiteX12" fmla="*/ 1830705 w 2813685"/>
              <a:gd name="connsiteY12" fmla="*/ 664845 h 1627505"/>
              <a:gd name="connsiteX13" fmla="*/ 1849121 w 2813685"/>
              <a:gd name="connsiteY13" fmla="*/ 636906 h 1627505"/>
              <a:gd name="connsiteX14" fmla="*/ 1690371 w 2813685"/>
              <a:gd name="connsiteY14" fmla="*/ 579756 h 1627505"/>
              <a:gd name="connsiteX15" fmla="*/ 1550670 w 2813685"/>
              <a:gd name="connsiteY15" fmla="*/ 416560 h 1627505"/>
              <a:gd name="connsiteX16" fmla="*/ 2497455 w 2813685"/>
              <a:gd name="connsiteY16" fmla="*/ 885825 h 1627505"/>
              <a:gd name="connsiteX17" fmla="*/ 2470150 w 2813685"/>
              <a:gd name="connsiteY17" fmla="*/ 936625 h 1627505"/>
              <a:gd name="connsiteX18" fmla="*/ 2813685 w 2813685"/>
              <a:gd name="connsiteY18" fmla="*/ 1106805 h 1627505"/>
              <a:gd name="connsiteX19" fmla="*/ 2684145 w 2813685"/>
              <a:gd name="connsiteY19" fmla="*/ 1373505 h 1627505"/>
              <a:gd name="connsiteX20" fmla="*/ 2578100 w 2813685"/>
              <a:gd name="connsiteY20" fmla="*/ 1627505 h 1627505"/>
              <a:gd name="connsiteX21" fmla="*/ 691515 w 2813685"/>
              <a:gd name="connsiteY21" fmla="*/ 1548130 h 1627505"/>
              <a:gd name="connsiteX22" fmla="*/ 344805 w 2813685"/>
              <a:gd name="connsiteY22" fmla="*/ 1061085 h 1627505"/>
              <a:gd name="connsiteX23" fmla="*/ 277496 w 2813685"/>
              <a:gd name="connsiteY23" fmla="*/ 840106 h 1627505"/>
              <a:gd name="connsiteX24" fmla="*/ 260985 w 2813685"/>
              <a:gd name="connsiteY24" fmla="*/ 687705 h 1627505"/>
              <a:gd name="connsiteX25" fmla="*/ 0 w 2813685"/>
              <a:gd name="connsiteY25" fmla="*/ 466725 h 1627505"/>
              <a:gd name="connsiteX26" fmla="*/ 3175 w 2813685"/>
              <a:gd name="connsiteY26" fmla="*/ 635 h 1627505"/>
              <a:gd name="connsiteX27" fmla="*/ 347980 w 2813685"/>
              <a:gd name="connsiteY27"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25905 w 2813685"/>
              <a:gd name="connsiteY8" fmla="*/ 497205 h 1627505"/>
              <a:gd name="connsiteX9" fmla="*/ 1531621 w 2813685"/>
              <a:gd name="connsiteY9" fmla="*/ 500381 h 1627505"/>
              <a:gd name="connsiteX10" fmla="*/ 1579245 w 2813685"/>
              <a:gd name="connsiteY10" fmla="*/ 535305 h 1627505"/>
              <a:gd name="connsiteX11" fmla="*/ 1609725 w 2813685"/>
              <a:gd name="connsiteY11" fmla="*/ 581025 h 1627505"/>
              <a:gd name="connsiteX12" fmla="*/ 1708785 w 2813685"/>
              <a:gd name="connsiteY12" fmla="*/ 619125 h 1627505"/>
              <a:gd name="connsiteX13" fmla="*/ 1830705 w 2813685"/>
              <a:gd name="connsiteY13" fmla="*/ 664845 h 1627505"/>
              <a:gd name="connsiteX14" fmla="*/ 1849121 w 2813685"/>
              <a:gd name="connsiteY14" fmla="*/ 636906 h 1627505"/>
              <a:gd name="connsiteX15" fmla="*/ 1690371 w 2813685"/>
              <a:gd name="connsiteY15" fmla="*/ 579756 h 1627505"/>
              <a:gd name="connsiteX16" fmla="*/ 1550670 w 2813685"/>
              <a:gd name="connsiteY16" fmla="*/ 416560 h 1627505"/>
              <a:gd name="connsiteX17" fmla="*/ 2497455 w 2813685"/>
              <a:gd name="connsiteY17" fmla="*/ 885825 h 1627505"/>
              <a:gd name="connsiteX18" fmla="*/ 2470150 w 2813685"/>
              <a:gd name="connsiteY18" fmla="*/ 936625 h 1627505"/>
              <a:gd name="connsiteX19" fmla="*/ 2813685 w 2813685"/>
              <a:gd name="connsiteY19" fmla="*/ 1106805 h 1627505"/>
              <a:gd name="connsiteX20" fmla="*/ 2684145 w 2813685"/>
              <a:gd name="connsiteY20" fmla="*/ 1373505 h 1627505"/>
              <a:gd name="connsiteX21" fmla="*/ 2578100 w 2813685"/>
              <a:gd name="connsiteY21" fmla="*/ 1627505 h 1627505"/>
              <a:gd name="connsiteX22" fmla="*/ 691515 w 2813685"/>
              <a:gd name="connsiteY22" fmla="*/ 1548130 h 1627505"/>
              <a:gd name="connsiteX23" fmla="*/ 344805 w 2813685"/>
              <a:gd name="connsiteY23" fmla="*/ 1061085 h 1627505"/>
              <a:gd name="connsiteX24" fmla="*/ 277496 w 2813685"/>
              <a:gd name="connsiteY24" fmla="*/ 840106 h 1627505"/>
              <a:gd name="connsiteX25" fmla="*/ 260985 w 2813685"/>
              <a:gd name="connsiteY25" fmla="*/ 687705 h 1627505"/>
              <a:gd name="connsiteX26" fmla="*/ 0 w 2813685"/>
              <a:gd name="connsiteY26" fmla="*/ 466725 h 1627505"/>
              <a:gd name="connsiteX27" fmla="*/ 3175 w 2813685"/>
              <a:gd name="connsiteY27" fmla="*/ 635 h 1627505"/>
              <a:gd name="connsiteX28" fmla="*/ 347980 w 2813685"/>
              <a:gd name="connsiteY28"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25905 w 2813685"/>
              <a:gd name="connsiteY8" fmla="*/ 497205 h 1627505"/>
              <a:gd name="connsiteX9" fmla="*/ 1579245 w 2813685"/>
              <a:gd name="connsiteY9" fmla="*/ 535305 h 1627505"/>
              <a:gd name="connsiteX10" fmla="*/ 1609725 w 2813685"/>
              <a:gd name="connsiteY10" fmla="*/ 581025 h 1627505"/>
              <a:gd name="connsiteX11" fmla="*/ 1708785 w 2813685"/>
              <a:gd name="connsiteY11" fmla="*/ 619125 h 1627505"/>
              <a:gd name="connsiteX12" fmla="*/ 1830705 w 2813685"/>
              <a:gd name="connsiteY12" fmla="*/ 664845 h 1627505"/>
              <a:gd name="connsiteX13" fmla="*/ 1849121 w 2813685"/>
              <a:gd name="connsiteY13" fmla="*/ 636906 h 1627505"/>
              <a:gd name="connsiteX14" fmla="*/ 1690371 w 2813685"/>
              <a:gd name="connsiteY14" fmla="*/ 579756 h 1627505"/>
              <a:gd name="connsiteX15" fmla="*/ 1550670 w 2813685"/>
              <a:gd name="connsiteY15" fmla="*/ 416560 h 1627505"/>
              <a:gd name="connsiteX16" fmla="*/ 2497455 w 2813685"/>
              <a:gd name="connsiteY16" fmla="*/ 885825 h 1627505"/>
              <a:gd name="connsiteX17" fmla="*/ 2470150 w 2813685"/>
              <a:gd name="connsiteY17" fmla="*/ 936625 h 1627505"/>
              <a:gd name="connsiteX18" fmla="*/ 2813685 w 2813685"/>
              <a:gd name="connsiteY18" fmla="*/ 1106805 h 1627505"/>
              <a:gd name="connsiteX19" fmla="*/ 2684145 w 2813685"/>
              <a:gd name="connsiteY19" fmla="*/ 1373505 h 1627505"/>
              <a:gd name="connsiteX20" fmla="*/ 2578100 w 2813685"/>
              <a:gd name="connsiteY20" fmla="*/ 1627505 h 1627505"/>
              <a:gd name="connsiteX21" fmla="*/ 691515 w 2813685"/>
              <a:gd name="connsiteY21" fmla="*/ 1548130 h 1627505"/>
              <a:gd name="connsiteX22" fmla="*/ 344805 w 2813685"/>
              <a:gd name="connsiteY22" fmla="*/ 1061085 h 1627505"/>
              <a:gd name="connsiteX23" fmla="*/ 277496 w 2813685"/>
              <a:gd name="connsiteY23" fmla="*/ 840106 h 1627505"/>
              <a:gd name="connsiteX24" fmla="*/ 260985 w 2813685"/>
              <a:gd name="connsiteY24" fmla="*/ 687705 h 1627505"/>
              <a:gd name="connsiteX25" fmla="*/ 0 w 2813685"/>
              <a:gd name="connsiteY25" fmla="*/ 466725 h 1627505"/>
              <a:gd name="connsiteX26" fmla="*/ 3175 w 2813685"/>
              <a:gd name="connsiteY26" fmla="*/ 635 h 1627505"/>
              <a:gd name="connsiteX27" fmla="*/ 347980 w 2813685"/>
              <a:gd name="connsiteY27"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79245 w 2813685"/>
              <a:gd name="connsiteY8" fmla="*/ 535305 h 1627505"/>
              <a:gd name="connsiteX9" fmla="*/ 1609725 w 2813685"/>
              <a:gd name="connsiteY9" fmla="*/ 581025 h 1627505"/>
              <a:gd name="connsiteX10" fmla="*/ 1708785 w 2813685"/>
              <a:gd name="connsiteY10" fmla="*/ 619125 h 1627505"/>
              <a:gd name="connsiteX11" fmla="*/ 1830705 w 2813685"/>
              <a:gd name="connsiteY11" fmla="*/ 664845 h 1627505"/>
              <a:gd name="connsiteX12" fmla="*/ 1849121 w 2813685"/>
              <a:gd name="connsiteY12" fmla="*/ 636906 h 1627505"/>
              <a:gd name="connsiteX13" fmla="*/ 1690371 w 2813685"/>
              <a:gd name="connsiteY13" fmla="*/ 579756 h 1627505"/>
              <a:gd name="connsiteX14" fmla="*/ 1550670 w 2813685"/>
              <a:gd name="connsiteY14" fmla="*/ 416560 h 1627505"/>
              <a:gd name="connsiteX15" fmla="*/ 2497455 w 2813685"/>
              <a:gd name="connsiteY15" fmla="*/ 885825 h 1627505"/>
              <a:gd name="connsiteX16" fmla="*/ 2470150 w 2813685"/>
              <a:gd name="connsiteY16" fmla="*/ 936625 h 1627505"/>
              <a:gd name="connsiteX17" fmla="*/ 2813685 w 2813685"/>
              <a:gd name="connsiteY17" fmla="*/ 1106805 h 1627505"/>
              <a:gd name="connsiteX18" fmla="*/ 2684145 w 2813685"/>
              <a:gd name="connsiteY18" fmla="*/ 1373505 h 1627505"/>
              <a:gd name="connsiteX19" fmla="*/ 2578100 w 2813685"/>
              <a:gd name="connsiteY19" fmla="*/ 1627505 h 1627505"/>
              <a:gd name="connsiteX20" fmla="*/ 691515 w 2813685"/>
              <a:gd name="connsiteY20" fmla="*/ 1548130 h 1627505"/>
              <a:gd name="connsiteX21" fmla="*/ 344805 w 2813685"/>
              <a:gd name="connsiteY21" fmla="*/ 1061085 h 1627505"/>
              <a:gd name="connsiteX22" fmla="*/ 277496 w 2813685"/>
              <a:gd name="connsiteY22" fmla="*/ 840106 h 1627505"/>
              <a:gd name="connsiteX23" fmla="*/ 260985 w 2813685"/>
              <a:gd name="connsiteY23" fmla="*/ 687705 h 1627505"/>
              <a:gd name="connsiteX24" fmla="*/ 0 w 2813685"/>
              <a:gd name="connsiteY24" fmla="*/ 466725 h 1627505"/>
              <a:gd name="connsiteX25" fmla="*/ 3175 w 2813685"/>
              <a:gd name="connsiteY25" fmla="*/ 635 h 1627505"/>
              <a:gd name="connsiteX26" fmla="*/ 347980 w 2813685"/>
              <a:gd name="connsiteY26"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609725 w 2813685"/>
              <a:gd name="connsiteY8" fmla="*/ 581025 h 1627505"/>
              <a:gd name="connsiteX9" fmla="*/ 1708785 w 2813685"/>
              <a:gd name="connsiteY9" fmla="*/ 619125 h 1627505"/>
              <a:gd name="connsiteX10" fmla="*/ 1830705 w 2813685"/>
              <a:gd name="connsiteY10" fmla="*/ 664845 h 1627505"/>
              <a:gd name="connsiteX11" fmla="*/ 1849121 w 2813685"/>
              <a:gd name="connsiteY11" fmla="*/ 636906 h 1627505"/>
              <a:gd name="connsiteX12" fmla="*/ 1690371 w 2813685"/>
              <a:gd name="connsiteY12" fmla="*/ 579756 h 1627505"/>
              <a:gd name="connsiteX13" fmla="*/ 1550670 w 2813685"/>
              <a:gd name="connsiteY13" fmla="*/ 416560 h 1627505"/>
              <a:gd name="connsiteX14" fmla="*/ 2497455 w 2813685"/>
              <a:gd name="connsiteY14" fmla="*/ 885825 h 1627505"/>
              <a:gd name="connsiteX15" fmla="*/ 2470150 w 2813685"/>
              <a:gd name="connsiteY15" fmla="*/ 936625 h 1627505"/>
              <a:gd name="connsiteX16" fmla="*/ 2813685 w 2813685"/>
              <a:gd name="connsiteY16" fmla="*/ 1106805 h 1627505"/>
              <a:gd name="connsiteX17" fmla="*/ 2684145 w 2813685"/>
              <a:gd name="connsiteY17" fmla="*/ 1373505 h 1627505"/>
              <a:gd name="connsiteX18" fmla="*/ 2578100 w 2813685"/>
              <a:gd name="connsiteY18" fmla="*/ 1627505 h 1627505"/>
              <a:gd name="connsiteX19" fmla="*/ 691515 w 2813685"/>
              <a:gd name="connsiteY19" fmla="*/ 1548130 h 1627505"/>
              <a:gd name="connsiteX20" fmla="*/ 344805 w 2813685"/>
              <a:gd name="connsiteY20" fmla="*/ 1061085 h 1627505"/>
              <a:gd name="connsiteX21" fmla="*/ 277496 w 2813685"/>
              <a:gd name="connsiteY21" fmla="*/ 840106 h 1627505"/>
              <a:gd name="connsiteX22" fmla="*/ 260985 w 2813685"/>
              <a:gd name="connsiteY22" fmla="*/ 687705 h 1627505"/>
              <a:gd name="connsiteX23" fmla="*/ 0 w 2813685"/>
              <a:gd name="connsiteY23" fmla="*/ 466725 h 1627505"/>
              <a:gd name="connsiteX24" fmla="*/ 3175 w 2813685"/>
              <a:gd name="connsiteY24" fmla="*/ 635 h 1627505"/>
              <a:gd name="connsiteX25" fmla="*/ 347980 w 2813685"/>
              <a:gd name="connsiteY25"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708785 w 2813685"/>
              <a:gd name="connsiteY8" fmla="*/ 619125 h 1627505"/>
              <a:gd name="connsiteX9" fmla="*/ 1830705 w 2813685"/>
              <a:gd name="connsiteY9" fmla="*/ 664845 h 1627505"/>
              <a:gd name="connsiteX10" fmla="*/ 1849121 w 2813685"/>
              <a:gd name="connsiteY10" fmla="*/ 636906 h 1627505"/>
              <a:gd name="connsiteX11" fmla="*/ 1690371 w 2813685"/>
              <a:gd name="connsiteY11" fmla="*/ 579756 h 1627505"/>
              <a:gd name="connsiteX12" fmla="*/ 1550670 w 2813685"/>
              <a:gd name="connsiteY12" fmla="*/ 416560 h 1627505"/>
              <a:gd name="connsiteX13" fmla="*/ 2497455 w 2813685"/>
              <a:gd name="connsiteY13" fmla="*/ 885825 h 1627505"/>
              <a:gd name="connsiteX14" fmla="*/ 2470150 w 2813685"/>
              <a:gd name="connsiteY14" fmla="*/ 936625 h 1627505"/>
              <a:gd name="connsiteX15" fmla="*/ 2813685 w 2813685"/>
              <a:gd name="connsiteY15" fmla="*/ 1106805 h 1627505"/>
              <a:gd name="connsiteX16" fmla="*/ 2684145 w 2813685"/>
              <a:gd name="connsiteY16" fmla="*/ 1373505 h 1627505"/>
              <a:gd name="connsiteX17" fmla="*/ 2578100 w 2813685"/>
              <a:gd name="connsiteY17" fmla="*/ 1627505 h 1627505"/>
              <a:gd name="connsiteX18" fmla="*/ 691515 w 2813685"/>
              <a:gd name="connsiteY18" fmla="*/ 1548130 h 1627505"/>
              <a:gd name="connsiteX19" fmla="*/ 344805 w 2813685"/>
              <a:gd name="connsiteY19" fmla="*/ 1061085 h 1627505"/>
              <a:gd name="connsiteX20" fmla="*/ 277496 w 2813685"/>
              <a:gd name="connsiteY20" fmla="*/ 840106 h 1627505"/>
              <a:gd name="connsiteX21" fmla="*/ 260985 w 2813685"/>
              <a:gd name="connsiteY21" fmla="*/ 687705 h 1627505"/>
              <a:gd name="connsiteX22" fmla="*/ 0 w 2813685"/>
              <a:gd name="connsiteY22" fmla="*/ 466725 h 1627505"/>
              <a:gd name="connsiteX23" fmla="*/ 3175 w 2813685"/>
              <a:gd name="connsiteY23" fmla="*/ 635 h 1627505"/>
              <a:gd name="connsiteX24" fmla="*/ 347980 w 2813685"/>
              <a:gd name="connsiteY24"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708785 w 2813685"/>
              <a:gd name="connsiteY8" fmla="*/ 619125 h 1627505"/>
              <a:gd name="connsiteX9" fmla="*/ 1830705 w 2813685"/>
              <a:gd name="connsiteY9" fmla="*/ 664845 h 1627505"/>
              <a:gd name="connsiteX10" fmla="*/ 1849121 w 2813685"/>
              <a:gd name="connsiteY10" fmla="*/ 636906 h 1627505"/>
              <a:gd name="connsiteX11" fmla="*/ 1550670 w 2813685"/>
              <a:gd name="connsiteY11" fmla="*/ 416560 h 1627505"/>
              <a:gd name="connsiteX12" fmla="*/ 2497455 w 2813685"/>
              <a:gd name="connsiteY12" fmla="*/ 885825 h 1627505"/>
              <a:gd name="connsiteX13" fmla="*/ 2470150 w 2813685"/>
              <a:gd name="connsiteY13" fmla="*/ 936625 h 1627505"/>
              <a:gd name="connsiteX14" fmla="*/ 2813685 w 2813685"/>
              <a:gd name="connsiteY14" fmla="*/ 1106805 h 1627505"/>
              <a:gd name="connsiteX15" fmla="*/ 2684145 w 2813685"/>
              <a:gd name="connsiteY15" fmla="*/ 1373505 h 1627505"/>
              <a:gd name="connsiteX16" fmla="*/ 2578100 w 2813685"/>
              <a:gd name="connsiteY16" fmla="*/ 1627505 h 1627505"/>
              <a:gd name="connsiteX17" fmla="*/ 691515 w 2813685"/>
              <a:gd name="connsiteY17" fmla="*/ 1548130 h 1627505"/>
              <a:gd name="connsiteX18" fmla="*/ 344805 w 2813685"/>
              <a:gd name="connsiteY18" fmla="*/ 1061085 h 1627505"/>
              <a:gd name="connsiteX19" fmla="*/ 277496 w 2813685"/>
              <a:gd name="connsiteY19" fmla="*/ 840106 h 1627505"/>
              <a:gd name="connsiteX20" fmla="*/ 260985 w 2813685"/>
              <a:gd name="connsiteY20" fmla="*/ 687705 h 1627505"/>
              <a:gd name="connsiteX21" fmla="*/ 0 w 2813685"/>
              <a:gd name="connsiteY21" fmla="*/ 466725 h 1627505"/>
              <a:gd name="connsiteX22" fmla="*/ 3175 w 2813685"/>
              <a:gd name="connsiteY22" fmla="*/ 635 h 1627505"/>
              <a:gd name="connsiteX23" fmla="*/ 347980 w 2813685"/>
              <a:gd name="connsiteY23"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708785 w 2813685"/>
              <a:gd name="connsiteY8" fmla="*/ 619125 h 1627505"/>
              <a:gd name="connsiteX9" fmla="*/ 1830705 w 2813685"/>
              <a:gd name="connsiteY9" fmla="*/ 664845 h 1627505"/>
              <a:gd name="connsiteX10" fmla="*/ 1550670 w 2813685"/>
              <a:gd name="connsiteY10" fmla="*/ 416560 h 1627505"/>
              <a:gd name="connsiteX11" fmla="*/ 2497455 w 2813685"/>
              <a:gd name="connsiteY11" fmla="*/ 885825 h 1627505"/>
              <a:gd name="connsiteX12" fmla="*/ 2470150 w 2813685"/>
              <a:gd name="connsiteY12" fmla="*/ 936625 h 1627505"/>
              <a:gd name="connsiteX13" fmla="*/ 2813685 w 2813685"/>
              <a:gd name="connsiteY13" fmla="*/ 1106805 h 1627505"/>
              <a:gd name="connsiteX14" fmla="*/ 2684145 w 2813685"/>
              <a:gd name="connsiteY14" fmla="*/ 1373505 h 1627505"/>
              <a:gd name="connsiteX15" fmla="*/ 2578100 w 2813685"/>
              <a:gd name="connsiteY15" fmla="*/ 1627505 h 1627505"/>
              <a:gd name="connsiteX16" fmla="*/ 691515 w 2813685"/>
              <a:gd name="connsiteY16" fmla="*/ 1548130 h 1627505"/>
              <a:gd name="connsiteX17" fmla="*/ 344805 w 2813685"/>
              <a:gd name="connsiteY17" fmla="*/ 1061085 h 1627505"/>
              <a:gd name="connsiteX18" fmla="*/ 277496 w 2813685"/>
              <a:gd name="connsiteY18" fmla="*/ 840106 h 1627505"/>
              <a:gd name="connsiteX19" fmla="*/ 260985 w 2813685"/>
              <a:gd name="connsiteY19" fmla="*/ 687705 h 1627505"/>
              <a:gd name="connsiteX20" fmla="*/ 0 w 2813685"/>
              <a:gd name="connsiteY20" fmla="*/ 466725 h 1627505"/>
              <a:gd name="connsiteX21" fmla="*/ 3175 w 2813685"/>
              <a:gd name="connsiteY21" fmla="*/ 635 h 1627505"/>
              <a:gd name="connsiteX22" fmla="*/ 347980 w 2813685"/>
              <a:gd name="connsiteY22"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708785 w 2813685"/>
              <a:gd name="connsiteY8" fmla="*/ 619125 h 1627505"/>
              <a:gd name="connsiteX9" fmla="*/ 1550670 w 2813685"/>
              <a:gd name="connsiteY9" fmla="*/ 416560 h 1627505"/>
              <a:gd name="connsiteX10" fmla="*/ 2497455 w 2813685"/>
              <a:gd name="connsiteY10" fmla="*/ 885825 h 1627505"/>
              <a:gd name="connsiteX11" fmla="*/ 2470150 w 2813685"/>
              <a:gd name="connsiteY11" fmla="*/ 936625 h 1627505"/>
              <a:gd name="connsiteX12" fmla="*/ 2813685 w 2813685"/>
              <a:gd name="connsiteY12" fmla="*/ 1106805 h 1627505"/>
              <a:gd name="connsiteX13" fmla="*/ 2684145 w 2813685"/>
              <a:gd name="connsiteY13" fmla="*/ 1373505 h 1627505"/>
              <a:gd name="connsiteX14" fmla="*/ 2578100 w 2813685"/>
              <a:gd name="connsiteY14" fmla="*/ 1627505 h 1627505"/>
              <a:gd name="connsiteX15" fmla="*/ 691515 w 2813685"/>
              <a:gd name="connsiteY15" fmla="*/ 1548130 h 1627505"/>
              <a:gd name="connsiteX16" fmla="*/ 344805 w 2813685"/>
              <a:gd name="connsiteY16" fmla="*/ 1061085 h 1627505"/>
              <a:gd name="connsiteX17" fmla="*/ 277496 w 2813685"/>
              <a:gd name="connsiteY17" fmla="*/ 840106 h 1627505"/>
              <a:gd name="connsiteX18" fmla="*/ 260985 w 2813685"/>
              <a:gd name="connsiteY18" fmla="*/ 687705 h 1627505"/>
              <a:gd name="connsiteX19" fmla="*/ 0 w 2813685"/>
              <a:gd name="connsiteY19" fmla="*/ 466725 h 1627505"/>
              <a:gd name="connsiteX20" fmla="*/ 3175 w 2813685"/>
              <a:gd name="connsiteY20" fmla="*/ 635 h 1627505"/>
              <a:gd name="connsiteX21" fmla="*/ 347980 w 2813685"/>
              <a:gd name="connsiteY21"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50670 w 2813685"/>
              <a:gd name="connsiteY8" fmla="*/ 416560 h 1627505"/>
              <a:gd name="connsiteX9" fmla="*/ 2497455 w 2813685"/>
              <a:gd name="connsiteY9" fmla="*/ 885825 h 1627505"/>
              <a:gd name="connsiteX10" fmla="*/ 2470150 w 2813685"/>
              <a:gd name="connsiteY10" fmla="*/ 936625 h 1627505"/>
              <a:gd name="connsiteX11" fmla="*/ 2813685 w 2813685"/>
              <a:gd name="connsiteY11" fmla="*/ 1106805 h 1627505"/>
              <a:gd name="connsiteX12" fmla="*/ 2684145 w 2813685"/>
              <a:gd name="connsiteY12" fmla="*/ 1373505 h 1627505"/>
              <a:gd name="connsiteX13" fmla="*/ 2578100 w 2813685"/>
              <a:gd name="connsiteY13" fmla="*/ 1627505 h 1627505"/>
              <a:gd name="connsiteX14" fmla="*/ 691515 w 2813685"/>
              <a:gd name="connsiteY14" fmla="*/ 1548130 h 1627505"/>
              <a:gd name="connsiteX15" fmla="*/ 344805 w 2813685"/>
              <a:gd name="connsiteY15" fmla="*/ 1061085 h 1627505"/>
              <a:gd name="connsiteX16" fmla="*/ 277496 w 2813685"/>
              <a:gd name="connsiteY16" fmla="*/ 840106 h 1627505"/>
              <a:gd name="connsiteX17" fmla="*/ 260985 w 2813685"/>
              <a:gd name="connsiteY17" fmla="*/ 687705 h 1627505"/>
              <a:gd name="connsiteX18" fmla="*/ 0 w 2813685"/>
              <a:gd name="connsiteY18" fmla="*/ 466725 h 1627505"/>
              <a:gd name="connsiteX19" fmla="*/ 3175 w 2813685"/>
              <a:gd name="connsiteY19" fmla="*/ 635 h 1627505"/>
              <a:gd name="connsiteX20" fmla="*/ 347980 w 2813685"/>
              <a:gd name="connsiteY20"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44320 w 2813685"/>
              <a:gd name="connsiteY8" fmla="*/ 413385 h 1627505"/>
              <a:gd name="connsiteX9" fmla="*/ 2497455 w 2813685"/>
              <a:gd name="connsiteY9" fmla="*/ 885825 h 1627505"/>
              <a:gd name="connsiteX10" fmla="*/ 2470150 w 2813685"/>
              <a:gd name="connsiteY10" fmla="*/ 936625 h 1627505"/>
              <a:gd name="connsiteX11" fmla="*/ 2813685 w 2813685"/>
              <a:gd name="connsiteY11" fmla="*/ 1106805 h 1627505"/>
              <a:gd name="connsiteX12" fmla="*/ 2684145 w 2813685"/>
              <a:gd name="connsiteY12" fmla="*/ 1373505 h 1627505"/>
              <a:gd name="connsiteX13" fmla="*/ 2578100 w 2813685"/>
              <a:gd name="connsiteY13" fmla="*/ 1627505 h 1627505"/>
              <a:gd name="connsiteX14" fmla="*/ 691515 w 2813685"/>
              <a:gd name="connsiteY14" fmla="*/ 1548130 h 1627505"/>
              <a:gd name="connsiteX15" fmla="*/ 344805 w 2813685"/>
              <a:gd name="connsiteY15" fmla="*/ 1061085 h 1627505"/>
              <a:gd name="connsiteX16" fmla="*/ 277496 w 2813685"/>
              <a:gd name="connsiteY16" fmla="*/ 840106 h 1627505"/>
              <a:gd name="connsiteX17" fmla="*/ 260985 w 2813685"/>
              <a:gd name="connsiteY17" fmla="*/ 687705 h 1627505"/>
              <a:gd name="connsiteX18" fmla="*/ 0 w 2813685"/>
              <a:gd name="connsiteY18" fmla="*/ 466725 h 1627505"/>
              <a:gd name="connsiteX19" fmla="*/ 3175 w 2813685"/>
              <a:gd name="connsiteY19" fmla="*/ 635 h 1627505"/>
              <a:gd name="connsiteX20" fmla="*/ 347980 w 2813685"/>
              <a:gd name="connsiteY20"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44320 w 2813685"/>
              <a:gd name="connsiteY8" fmla="*/ 413385 h 1627505"/>
              <a:gd name="connsiteX9" fmla="*/ 2497455 w 2813685"/>
              <a:gd name="connsiteY9" fmla="*/ 885825 h 1627505"/>
              <a:gd name="connsiteX10" fmla="*/ 2470150 w 2813685"/>
              <a:gd name="connsiteY10" fmla="*/ 936625 h 1627505"/>
              <a:gd name="connsiteX11" fmla="*/ 2813685 w 2813685"/>
              <a:gd name="connsiteY11" fmla="*/ 1106805 h 1627505"/>
              <a:gd name="connsiteX12" fmla="*/ 2684145 w 2813685"/>
              <a:gd name="connsiteY12" fmla="*/ 1373505 h 1627505"/>
              <a:gd name="connsiteX13" fmla="*/ 2578100 w 2813685"/>
              <a:gd name="connsiteY13" fmla="*/ 1627505 h 1627505"/>
              <a:gd name="connsiteX14" fmla="*/ 678815 w 2813685"/>
              <a:gd name="connsiteY14" fmla="*/ 1551305 h 1627505"/>
              <a:gd name="connsiteX15" fmla="*/ 344805 w 2813685"/>
              <a:gd name="connsiteY15" fmla="*/ 1061085 h 1627505"/>
              <a:gd name="connsiteX16" fmla="*/ 277496 w 2813685"/>
              <a:gd name="connsiteY16" fmla="*/ 840106 h 1627505"/>
              <a:gd name="connsiteX17" fmla="*/ 260985 w 2813685"/>
              <a:gd name="connsiteY17" fmla="*/ 687705 h 1627505"/>
              <a:gd name="connsiteX18" fmla="*/ 0 w 2813685"/>
              <a:gd name="connsiteY18" fmla="*/ 466725 h 1627505"/>
              <a:gd name="connsiteX19" fmla="*/ 3175 w 2813685"/>
              <a:gd name="connsiteY19" fmla="*/ 635 h 1627505"/>
              <a:gd name="connsiteX20" fmla="*/ 347980 w 2813685"/>
              <a:gd name="connsiteY20"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44320 w 2813685"/>
              <a:gd name="connsiteY8" fmla="*/ 413385 h 1627505"/>
              <a:gd name="connsiteX9" fmla="*/ 2497455 w 2813685"/>
              <a:gd name="connsiteY9" fmla="*/ 885825 h 1627505"/>
              <a:gd name="connsiteX10" fmla="*/ 2470150 w 2813685"/>
              <a:gd name="connsiteY10" fmla="*/ 936625 h 1627505"/>
              <a:gd name="connsiteX11" fmla="*/ 2813685 w 2813685"/>
              <a:gd name="connsiteY11" fmla="*/ 1106805 h 1627505"/>
              <a:gd name="connsiteX12" fmla="*/ 2684145 w 2813685"/>
              <a:gd name="connsiteY12" fmla="*/ 1373505 h 1627505"/>
              <a:gd name="connsiteX13" fmla="*/ 2578100 w 2813685"/>
              <a:gd name="connsiteY13" fmla="*/ 1627505 h 1627505"/>
              <a:gd name="connsiteX14" fmla="*/ 678815 w 2813685"/>
              <a:gd name="connsiteY14" fmla="*/ 1551305 h 1627505"/>
              <a:gd name="connsiteX15" fmla="*/ 328930 w 2813685"/>
              <a:gd name="connsiteY15" fmla="*/ 1054735 h 1627505"/>
              <a:gd name="connsiteX16" fmla="*/ 277496 w 2813685"/>
              <a:gd name="connsiteY16" fmla="*/ 840106 h 1627505"/>
              <a:gd name="connsiteX17" fmla="*/ 260985 w 2813685"/>
              <a:gd name="connsiteY17" fmla="*/ 687705 h 1627505"/>
              <a:gd name="connsiteX18" fmla="*/ 0 w 2813685"/>
              <a:gd name="connsiteY18" fmla="*/ 466725 h 1627505"/>
              <a:gd name="connsiteX19" fmla="*/ 3175 w 2813685"/>
              <a:gd name="connsiteY19" fmla="*/ 635 h 1627505"/>
              <a:gd name="connsiteX20" fmla="*/ 347980 w 2813685"/>
              <a:gd name="connsiteY20" fmla="*/ 0 h 1627505"/>
              <a:gd name="connsiteX0" fmla="*/ 230505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44320 w 2813685"/>
              <a:gd name="connsiteY8" fmla="*/ 413385 h 1627505"/>
              <a:gd name="connsiteX9" fmla="*/ 2497455 w 2813685"/>
              <a:gd name="connsiteY9" fmla="*/ 885825 h 1627505"/>
              <a:gd name="connsiteX10" fmla="*/ 2470150 w 2813685"/>
              <a:gd name="connsiteY10" fmla="*/ 936625 h 1627505"/>
              <a:gd name="connsiteX11" fmla="*/ 2813685 w 2813685"/>
              <a:gd name="connsiteY11" fmla="*/ 1106805 h 1627505"/>
              <a:gd name="connsiteX12" fmla="*/ 2684145 w 2813685"/>
              <a:gd name="connsiteY12" fmla="*/ 1373505 h 1627505"/>
              <a:gd name="connsiteX13" fmla="*/ 2578100 w 2813685"/>
              <a:gd name="connsiteY13" fmla="*/ 1627505 h 1627505"/>
              <a:gd name="connsiteX14" fmla="*/ 678815 w 2813685"/>
              <a:gd name="connsiteY14" fmla="*/ 1551305 h 1627505"/>
              <a:gd name="connsiteX15" fmla="*/ 328930 w 2813685"/>
              <a:gd name="connsiteY15" fmla="*/ 1054735 h 1627505"/>
              <a:gd name="connsiteX16" fmla="*/ 277496 w 2813685"/>
              <a:gd name="connsiteY16" fmla="*/ 840106 h 1627505"/>
              <a:gd name="connsiteX17" fmla="*/ 260985 w 2813685"/>
              <a:gd name="connsiteY17" fmla="*/ 687705 h 1627505"/>
              <a:gd name="connsiteX18" fmla="*/ 0 w 2813685"/>
              <a:gd name="connsiteY18" fmla="*/ 466725 h 1627505"/>
              <a:gd name="connsiteX19" fmla="*/ 3175 w 2813685"/>
              <a:gd name="connsiteY19" fmla="*/ 635 h 1627505"/>
              <a:gd name="connsiteX20" fmla="*/ 230505 w 2813685"/>
              <a:gd name="connsiteY20" fmla="*/ 0 h 1627505"/>
              <a:gd name="connsiteX0" fmla="*/ 20193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44320 w 2813685"/>
              <a:gd name="connsiteY8" fmla="*/ 413385 h 1627505"/>
              <a:gd name="connsiteX9" fmla="*/ 2497455 w 2813685"/>
              <a:gd name="connsiteY9" fmla="*/ 885825 h 1627505"/>
              <a:gd name="connsiteX10" fmla="*/ 2470150 w 2813685"/>
              <a:gd name="connsiteY10" fmla="*/ 936625 h 1627505"/>
              <a:gd name="connsiteX11" fmla="*/ 2813685 w 2813685"/>
              <a:gd name="connsiteY11" fmla="*/ 1106805 h 1627505"/>
              <a:gd name="connsiteX12" fmla="*/ 2684145 w 2813685"/>
              <a:gd name="connsiteY12" fmla="*/ 1373505 h 1627505"/>
              <a:gd name="connsiteX13" fmla="*/ 2578100 w 2813685"/>
              <a:gd name="connsiteY13" fmla="*/ 1627505 h 1627505"/>
              <a:gd name="connsiteX14" fmla="*/ 678815 w 2813685"/>
              <a:gd name="connsiteY14" fmla="*/ 1551305 h 1627505"/>
              <a:gd name="connsiteX15" fmla="*/ 328930 w 2813685"/>
              <a:gd name="connsiteY15" fmla="*/ 1054735 h 1627505"/>
              <a:gd name="connsiteX16" fmla="*/ 277496 w 2813685"/>
              <a:gd name="connsiteY16" fmla="*/ 840106 h 1627505"/>
              <a:gd name="connsiteX17" fmla="*/ 260985 w 2813685"/>
              <a:gd name="connsiteY17" fmla="*/ 687705 h 1627505"/>
              <a:gd name="connsiteX18" fmla="*/ 0 w 2813685"/>
              <a:gd name="connsiteY18" fmla="*/ 466725 h 1627505"/>
              <a:gd name="connsiteX19" fmla="*/ 3175 w 2813685"/>
              <a:gd name="connsiteY19" fmla="*/ 635 h 1627505"/>
              <a:gd name="connsiteX20" fmla="*/ 201930 w 2813685"/>
              <a:gd name="connsiteY20" fmla="*/ 0 h 1627505"/>
              <a:gd name="connsiteX0" fmla="*/ 202235 w 2813990"/>
              <a:gd name="connsiteY0" fmla="*/ 0 h 1627505"/>
              <a:gd name="connsiteX1" fmla="*/ 482270 w 2813990"/>
              <a:gd name="connsiteY1" fmla="*/ 291465 h 1627505"/>
              <a:gd name="connsiteX2" fmla="*/ 620701 w 2813990"/>
              <a:gd name="connsiteY2" fmla="*/ 252731 h 1627505"/>
              <a:gd name="connsiteX3" fmla="*/ 832790 w 2813990"/>
              <a:gd name="connsiteY3" fmla="*/ 238125 h 1627505"/>
              <a:gd name="connsiteX4" fmla="*/ 837870 w 2813990"/>
              <a:gd name="connsiteY4" fmla="*/ 763905 h 1627505"/>
              <a:gd name="connsiteX5" fmla="*/ 891845 w 2813990"/>
              <a:gd name="connsiteY5" fmla="*/ 763905 h 1627505"/>
              <a:gd name="connsiteX6" fmla="*/ 891845 w 2813990"/>
              <a:gd name="connsiteY6" fmla="*/ 455930 h 1627505"/>
              <a:gd name="connsiteX7" fmla="*/ 1495730 w 2813990"/>
              <a:gd name="connsiteY7" fmla="*/ 512445 h 1627505"/>
              <a:gd name="connsiteX8" fmla="*/ 1544625 w 2813990"/>
              <a:gd name="connsiteY8" fmla="*/ 413385 h 1627505"/>
              <a:gd name="connsiteX9" fmla="*/ 2497760 w 2813990"/>
              <a:gd name="connsiteY9" fmla="*/ 885825 h 1627505"/>
              <a:gd name="connsiteX10" fmla="*/ 2470455 w 2813990"/>
              <a:gd name="connsiteY10" fmla="*/ 936625 h 1627505"/>
              <a:gd name="connsiteX11" fmla="*/ 2813990 w 2813990"/>
              <a:gd name="connsiteY11" fmla="*/ 1106805 h 1627505"/>
              <a:gd name="connsiteX12" fmla="*/ 2684450 w 2813990"/>
              <a:gd name="connsiteY12" fmla="*/ 1373505 h 1627505"/>
              <a:gd name="connsiteX13" fmla="*/ 2578405 w 2813990"/>
              <a:gd name="connsiteY13" fmla="*/ 1627505 h 1627505"/>
              <a:gd name="connsiteX14" fmla="*/ 679120 w 2813990"/>
              <a:gd name="connsiteY14" fmla="*/ 1551305 h 1627505"/>
              <a:gd name="connsiteX15" fmla="*/ 329235 w 2813990"/>
              <a:gd name="connsiteY15" fmla="*/ 1054735 h 1627505"/>
              <a:gd name="connsiteX16" fmla="*/ 277801 w 2813990"/>
              <a:gd name="connsiteY16" fmla="*/ 840106 h 1627505"/>
              <a:gd name="connsiteX17" fmla="*/ 261290 w 2813990"/>
              <a:gd name="connsiteY17" fmla="*/ 687705 h 1627505"/>
              <a:gd name="connsiteX18" fmla="*/ 305 w 2813990"/>
              <a:gd name="connsiteY18" fmla="*/ 466725 h 1627505"/>
              <a:gd name="connsiteX19" fmla="*/ 305 w 2813990"/>
              <a:gd name="connsiteY19" fmla="*/ 635 h 1627505"/>
              <a:gd name="connsiteX20" fmla="*/ 202235 w 2813990"/>
              <a:gd name="connsiteY20" fmla="*/ 0 h 1627505"/>
              <a:gd name="connsiteX0" fmla="*/ 202235 w 2813990"/>
              <a:gd name="connsiteY0" fmla="*/ 0 h 1627505"/>
              <a:gd name="connsiteX1" fmla="*/ 482270 w 2813990"/>
              <a:gd name="connsiteY1" fmla="*/ 291465 h 1627505"/>
              <a:gd name="connsiteX2" fmla="*/ 620701 w 2813990"/>
              <a:gd name="connsiteY2" fmla="*/ 252731 h 1627505"/>
              <a:gd name="connsiteX3" fmla="*/ 832790 w 2813990"/>
              <a:gd name="connsiteY3" fmla="*/ 238125 h 1627505"/>
              <a:gd name="connsiteX4" fmla="*/ 837870 w 2813990"/>
              <a:gd name="connsiteY4" fmla="*/ 763905 h 1627505"/>
              <a:gd name="connsiteX5" fmla="*/ 891845 w 2813990"/>
              <a:gd name="connsiteY5" fmla="*/ 763905 h 1627505"/>
              <a:gd name="connsiteX6" fmla="*/ 891845 w 2813990"/>
              <a:gd name="connsiteY6" fmla="*/ 455930 h 1627505"/>
              <a:gd name="connsiteX7" fmla="*/ 1495730 w 2813990"/>
              <a:gd name="connsiteY7" fmla="*/ 512445 h 1627505"/>
              <a:gd name="connsiteX8" fmla="*/ 1544625 w 2813990"/>
              <a:gd name="connsiteY8" fmla="*/ 413385 h 1627505"/>
              <a:gd name="connsiteX9" fmla="*/ 2497760 w 2813990"/>
              <a:gd name="connsiteY9" fmla="*/ 885825 h 1627505"/>
              <a:gd name="connsiteX10" fmla="*/ 2470455 w 2813990"/>
              <a:gd name="connsiteY10" fmla="*/ 936625 h 1627505"/>
              <a:gd name="connsiteX11" fmla="*/ 2813990 w 2813990"/>
              <a:gd name="connsiteY11" fmla="*/ 1106805 h 1627505"/>
              <a:gd name="connsiteX12" fmla="*/ 2684450 w 2813990"/>
              <a:gd name="connsiteY12" fmla="*/ 1373505 h 1627505"/>
              <a:gd name="connsiteX13" fmla="*/ 2578405 w 2813990"/>
              <a:gd name="connsiteY13" fmla="*/ 1627505 h 1627505"/>
              <a:gd name="connsiteX14" fmla="*/ 679120 w 2813990"/>
              <a:gd name="connsiteY14" fmla="*/ 1551305 h 1627505"/>
              <a:gd name="connsiteX15" fmla="*/ 329235 w 2813990"/>
              <a:gd name="connsiteY15" fmla="*/ 1054735 h 1627505"/>
              <a:gd name="connsiteX16" fmla="*/ 284151 w 2813990"/>
              <a:gd name="connsiteY16" fmla="*/ 878206 h 1627505"/>
              <a:gd name="connsiteX17" fmla="*/ 277801 w 2813990"/>
              <a:gd name="connsiteY17" fmla="*/ 840106 h 1627505"/>
              <a:gd name="connsiteX18" fmla="*/ 261290 w 2813990"/>
              <a:gd name="connsiteY18" fmla="*/ 687705 h 1627505"/>
              <a:gd name="connsiteX19" fmla="*/ 305 w 2813990"/>
              <a:gd name="connsiteY19" fmla="*/ 466725 h 1627505"/>
              <a:gd name="connsiteX20" fmla="*/ 305 w 2813990"/>
              <a:gd name="connsiteY20" fmla="*/ 635 h 1627505"/>
              <a:gd name="connsiteX21" fmla="*/ 202235 w 2813990"/>
              <a:gd name="connsiteY21" fmla="*/ 0 h 1627505"/>
              <a:gd name="connsiteX0" fmla="*/ 202235 w 2813990"/>
              <a:gd name="connsiteY0" fmla="*/ 0 h 1627505"/>
              <a:gd name="connsiteX1" fmla="*/ 482270 w 2813990"/>
              <a:gd name="connsiteY1" fmla="*/ 291465 h 1627505"/>
              <a:gd name="connsiteX2" fmla="*/ 620701 w 2813990"/>
              <a:gd name="connsiteY2" fmla="*/ 252731 h 1627505"/>
              <a:gd name="connsiteX3" fmla="*/ 832790 w 2813990"/>
              <a:gd name="connsiteY3" fmla="*/ 238125 h 1627505"/>
              <a:gd name="connsiteX4" fmla="*/ 837870 w 2813990"/>
              <a:gd name="connsiteY4" fmla="*/ 763905 h 1627505"/>
              <a:gd name="connsiteX5" fmla="*/ 891845 w 2813990"/>
              <a:gd name="connsiteY5" fmla="*/ 763905 h 1627505"/>
              <a:gd name="connsiteX6" fmla="*/ 891845 w 2813990"/>
              <a:gd name="connsiteY6" fmla="*/ 455930 h 1627505"/>
              <a:gd name="connsiteX7" fmla="*/ 1495730 w 2813990"/>
              <a:gd name="connsiteY7" fmla="*/ 512445 h 1627505"/>
              <a:gd name="connsiteX8" fmla="*/ 1544625 w 2813990"/>
              <a:gd name="connsiteY8" fmla="*/ 413385 h 1627505"/>
              <a:gd name="connsiteX9" fmla="*/ 2497760 w 2813990"/>
              <a:gd name="connsiteY9" fmla="*/ 885825 h 1627505"/>
              <a:gd name="connsiteX10" fmla="*/ 2470455 w 2813990"/>
              <a:gd name="connsiteY10" fmla="*/ 936625 h 1627505"/>
              <a:gd name="connsiteX11" fmla="*/ 2813990 w 2813990"/>
              <a:gd name="connsiteY11" fmla="*/ 1106805 h 1627505"/>
              <a:gd name="connsiteX12" fmla="*/ 2684450 w 2813990"/>
              <a:gd name="connsiteY12" fmla="*/ 1373505 h 1627505"/>
              <a:gd name="connsiteX13" fmla="*/ 2578405 w 2813990"/>
              <a:gd name="connsiteY13" fmla="*/ 1627505 h 1627505"/>
              <a:gd name="connsiteX14" fmla="*/ 679120 w 2813990"/>
              <a:gd name="connsiteY14" fmla="*/ 1551305 h 1627505"/>
              <a:gd name="connsiteX15" fmla="*/ 329235 w 2813990"/>
              <a:gd name="connsiteY15" fmla="*/ 1054735 h 1627505"/>
              <a:gd name="connsiteX16" fmla="*/ 284151 w 2813990"/>
              <a:gd name="connsiteY16" fmla="*/ 878206 h 1627505"/>
              <a:gd name="connsiteX17" fmla="*/ 261926 w 2813990"/>
              <a:gd name="connsiteY17" fmla="*/ 840106 h 1627505"/>
              <a:gd name="connsiteX18" fmla="*/ 261290 w 2813990"/>
              <a:gd name="connsiteY18" fmla="*/ 687705 h 1627505"/>
              <a:gd name="connsiteX19" fmla="*/ 305 w 2813990"/>
              <a:gd name="connsiteY19" fmla="*/ 466725 h 1627505"/>
              <a:gd name="connsiteX20" fmla="*/ 305 w 2813990"/>
              <a:gd name="connsiteY20" fmla="*/ 635 h 1627505"/>
              <a:gd name="connsiteX21" fmla="*/ 202235 w 2813990"/>
              <a:gd name="connsiteY21" fmla="*/ 0 h 1627505"/>
              <a:gd name="connsiteX0" fmla="*/ 202235 w 2813990"/>
              <a:gd name="connsiteY0" fmla="*/ 0 h 1627505"/>
              <a:gd name="connsiteX1" fmla="*/ 482270 w 2813990"/>
              <a:gd name="connsiteY1" fmla="*/ 291465 h 1627505"/>
              <a:gd name="connsiteX2" fmla="*/ 620701 w 2813990"/>
              <a:gd name="connsiteY2" fmla="*/ 252731 h 1627505"/>
              <a:gd name="connsiteX3" fmla="*/ 832790 w 2813990"/>
              <a:gd name="connsiteY3" fmla="*/ 238125 h 1627505"/>
              <a:gd name="connsiteX4" fmla="*/ 837870 w 2813990"/>
              <a:gd name="connsiteY4" fmla="*/ 763905 h 1627505"/>
              <a:gd name="connsiteX5" fmla="*/ 891845 w 2813990"/>
              <a:gd name="connsiteY5" fmla="*/ 763905 h 1627505"/>
              <a:gd name="connsiteX6" fmla="*/ 1495730 w 2813990"/>
              <a:gd name="connsiteY6" fmla="*/ 512445 h 1627505"/>
              <a:gd name="connsiteX7" fmla="*/ 1544625 w 2813990"/>
              <a:gd name="connsiteY7" fmla="*/ 413385 h 1627505"/>
              <a:gd name="connsiteX8" fmla="*/ 2497760 w 2813990"/>
              <a:gd name="connsiteY8" fmla="*/ 885825 h 1627505"/>
              <a:gd name="connsiteX9" fmla="*/ 2470455 w 2813990"/>
              <a:gd name="connsiteY9" fmla="*/ 936625 h 1627505"/>
              <a:gd name="connsiteX10" fmla="*/ 2813990 w 2813990"/>
              <a:gd name="connsiteY10" fmla="*/ 1106805 h 1627505"/>
              <a:gd name="connsiteX11" fmla="*/ 2684450 w 2813990"/>
              <a:gd name="connsiteY11" fmla="*/ 1373505 h 1627505"/>
              <a:gd name="connsiteX12" fmla="*/ 2578405 w 2813990"/>
              <a:gd name="connsiteY12" fmla="*/ 1627505 h 1627505"/>
              <a:gd name="connsiteX13" fmla="*/ 679120 w 2813990"/>
              <a:gd name="connsiteY13" fmla="*/ 1551305 h 1627505"/>
              <a:gd name="connsiteX14" fmla="*/ 329235 w 2813990"/>
              <a:gd name="connsiteY14" fmla="*/ 1054735 h 1627505"/>
              <a:gd name="connsiteX15" fmla="*/ 284151 w 2813990"/>
              <a:gd name="connsiteY15" fmla="*/ 878206 h 1627505"/>
              <a:gd name="connsiteX16" fmla="*/ 261926 w 2813990"/>
              <a:gd name="connsiteY16" fmla="*/ 840106 h 1627505"/>
              <a:gd name="connsiteX17" fmla="*/ 261290 w 2813990"/>
              <a:gd name="connsiteY17" fmla="*/ 687705 h 1627505"/>
              <a:gd name="connsiteX18" fmla="*/ 305 w 2813990"/>
              <a:gd name="connsiteY18" fmla="*/ 466725 h 1627505"/>
              <a:gd name="connsiteX19" fmla="*/ 305 w 2813990"/>
              <a:gd name="connsiteY19" fmla="*/ 635 h 1627505"/>
              <a:gd name="connsiteX20" fmla="*/ 202235 w 2813990"/>
              <a:gd name="connsiteY20" fmla="*/ 0 h 1627505"/>
              <a:gd name="connsiteX0" fmla="*/ 202235 w 2813990"/>
              <a:gd name="connsiteY0" fmla="*/ 0 h 1627505"/>
              <a:gd name="connsiteX1" fmla="*/ 482270 w 2813990"/>
              <a:gd name="connsiteY1" fmla="*/ 291465 h 1627505"/>
              <a:gd name="connsiteX2" fmla="*/ 620701 w 2813990"/>
              <a:gd name="connsiteY2" fmla="*/ 252731 h 1627505"/>
              <a:gd name="connsiteX3" fmla="*/ 832790 w 2813990"/>
              <a:gd name="connsiteY3" fmla="*/ 238125 h 1627505"/>
              <a:gd name="connsiteX4" fmla="*/ 837870 w 2813990"/>
              <a:gd name="connsiteY4" fmla="*/ 763905 h 1627505"/>
              <a:gd name="connsiteX5" fmla="*/ 891845 w 2813990"/>
              <a:gd name="connsiteY5" fmla="*/ 763905 h 1627505"/>
              <a:gd name="connsiteX6" fmla="*/ 1544625 w 2813990"/>
              <a:gd name="connsiteY6" fmla="*/ 413385 h 1627505"/>
              <a:gd name="connsiteX7" fmla="*/ 2497760 w 2813990"/>
              <a:gd name="connsiteY7" fmla="*/ 885825 h 1627505"/>
              <a:gd name="connsiteX8" fmla="*/ 2470455 w 2813990"/>
              <a:gd name="connsiteY8" fmla="*/ 936625 h 1627505"/>
              <a:gd name="connsiteX9" fmla="*/ 2813990 w 2813990"/>
              <a:gd name="connsiteY9" fmla="*/ 1106805 h 1627505"/>
              <a:gd name="connsiteX10" fmla="*/ 2684450 w 2813990"/>
              <a:gd name="connsiteY10" fmla="*/ 1373505 h 1627505"/>
              <a:gd name="connsiteX11" fmla="*/ 2578405 w 2813990"/>
              <a:gd name="connsiteY11" fmla="*/ 1627505 h 1627505"/>
              <a:gd name="connsiteX12" fmla="*/ 679120 w 2813990"/>
              <a:gd name="connsiteY12" fmla="*/ 1551305 h 1627505"/>
              <a:gd name="connsiteX13" fmla="*/ 329235 w 2813990"/>
              <a:gd name="connsiteY13" fmla="*/ 1054735 h 1627505"/>
              <a:gd name="connsiteX14" fmla="*/ 284151 w 2813990"/>
              <a:gd name="connsiteY14" fmla="*/ 878206 h 1627505"/>
              <a:gd name="connsiteX15" fmla="*/ 261926 w 2813990"/>
              <a:gd name="connsiteY15" fmla="*/ 840106 h 1627505"/>
              <a:gd name="connsiteX16" fmla="*/ 261290 w 2813990"/>
              <a:gd name="connsiteY16" fmla="*/ 687705 h 1627505"/>
              <a:gd name="connsiteX17" fmla="*/ 305 w 2813990"/>
              <a:gd name="connsiteY17" fmla="*/ 466725 h 1627505"/>
              <a:gd name="connsiteX18" fmla="*/ 305 w 2813990"/>
              <a:gd name="connsiteY18" fmla="*/ 635 h 1627505"/>
              <a:gd name="connsiteX19" fmla="*/ 202235 w 2813990"/>
              <a:gd name="connsiteY19" fmla="*/ 0 h 1627505"/>
              <a:gd name="connsiteX0" fmla="*/ 202235 w 2813990"/>
              <a:gd name="connsiteY0" fmla="*/ 0 h 1627505"/>
              <a:gd name="connsiteX1" fmla="*/ 482270 w 2813990"/>
              <a:gd name="connsiteY1" fmla="*/ 291465 h 1627505"/>
              <a:gd name="connsiteX2" fmla="*/ 620701 w 2813990"/>
              <a:gd name="connsiteY2" fmla="*/ 252731 h 1627505"/>
              <a:gd name="connsiteX3" fmla="*/ 832790 w 2813990"/>
              <a:gd name="connsiteY3" fmla="*/ 238125 h 1627505"/>
              <a:gd name="connsiteX4" fmla="*/ 837870 w 2813990"/>
              <a:gd name="connsiteY4" fmla="*/ 763905 h 1627505"/>
              <a:gd name="connsiteX5" fmla="*/ 891845 w 2813990"/>
              <a:gd name="connsiteY5" fmla="*/ 763905 h 1627505"/>
              <a:gd name="connsiteX6" fmla="*/ 2497760 w 2813990"/>
              <a:gd name="connsiteY6" fmla="*/ 885825 h 1627505"/>
              <a:gd name="connsiteX7" fmla="*/ 2470455 w 2813990"/>
              <a:gd name="connsiteY7" fmla="*/ 936625 h 1627505"/>
              <a:gd name="connsiteX8" fmla="*/ 2813990 w 2813990"/>
              <a:gd name="connsiteY8" fmla="*/ 1106805 h 1627505"/>
              <a:gd name="connsiteX9" fmla="*/ 2684450 w 2813990"/>
              <a:gd name="connsiteY9" fmla="*/ 1373505 h 1627505"/>
              <a:gd name="connsiteX10" fmla="*/ 2578405 w 2813990"/>
              <a:gd name="connsiteY10" fmla="*/ 1627505 h 1627505"/>
              <a:gd name="connsiteX11" fmla="*/ 679120 w 2813990"/>
              <a:gd name="connsiteY11" fmla="*/ 1551305 h 1627505"/>
              <a:gd name="connsiteX12" fmla="*/ 329235 w 2813990"/>
              <a:gd name="connsiteY12" fmla="*/ 1054735 h 1627505"/>
              <a:gd name="connsiteX13" fmla="*/ 284151 w 2813990"/>
              <a:gd name="connsiteY13" fmla="*/ 878206 h 1627505"/>
              <a:gd name="connsiteX14" fmla="*/ 261926 w 2813990"/>
              <a:gd name="connsiteY14" fmla="*/ 840106 h 1627505"/>
              <a:gd name="connsiteX15" fmla="*/ 261290 w 2813990"/>
              <a:gd name="connsiteY15" fmla="*/ 687705 h 1627505"/>
              <a:gd name="connsiteX16" fmla="*/ 305 w 2813990"/>
              <a:gd name="connsiteY16" fmla="*/ 466725 h 1627505"/>
              <a:gd name="connsiteX17" fmla="*/ 305 w 2813990"/>
              <a:gd name="connsiteY17" fmla="*/ 635 h 1627505"/>
              <a:gd name="connsiteX18" fmla="*/ 202235 w 2813990"/>
              <a:gd name="connsiteY18" fmla="*/ 0 h 1627505"/>
              <a:gd name="connsiteX0" fmla="*/ 202235 w 2813990"/>
              <a:gd name="connsiteY0" fmla="*/ 0 h 1627505"/>
              <a:gd name="connsiteX1" fmla="*/ 482270 w 2813990"/>
              <a:gd name="connsiteY1" fmla="*/ 291465 h 1627505"/>
              <a:gd name="connsiteX2" fmla="*/ 620701 w 2813990"/>
              <a:gd name="connsiteY2" fmla="*/ 252731 h 1627505"/>
              <a:gd name="connsiteX3" fmla="*/ 832790 w 2813990"/>
              <a:gd name="connsiteY3" fmla="*/ 238125 h 1627505"/>
              <a:gd name="connsiteX4" fmla="*/ 837870 w 2813990"/>
              <a:gd name="connsiteY4" fmla="*/ 763905 h 1627505"/>
              <a:gd name="connsiteX5" fmla="*/ 891845 w 2813990"/>
              <a:gd name="connsiteY5" fmla="*/ 763905 h 1627505"/>
              <a:gd name="connsiteX6" fmla="*/ 2470455 w 2813990"/>
              <a:gd name="connsiteY6" fmla="*/ 936625 h 1627505"/>
              <a:gd name="connsiteX7" fmla="*/ 2813990 w 2813990"/>
              <a:gd name="connsiteY7" fmla="*/ 1106805 h 1627505"/>
              <a:gd name="connsiteX8" fmla="*/ 2684450 w 2813990"/>
              <a:gd name="connsiteY8" fmla="*/ 1373505 h 1627505"/>
              <a:gd name="connsiteX9" fmla="*/ 2578405 w 2813990"/>
              <a:gd name="connsiteY9" fmla="*/ 1627505 h 1627505"/>
              <a:gd name="connsiteX10" fmla="*/ 679120 w 2813990"/>
              <a:gd name="connsiteY10" fmla="*/ 1551305 h 1627505"/>
              <a:gd name="connsiteX11" fmla="*/ 329235 w 2813990"/>
              <a:gd name="connsiteY11" fmla="*/ 1054735 h 1627505"/>
              <a:gd name="connsiteX12" fmla="*/ 284151 w 2813990"/>
              <a:gd name="connsiteY12" fmla="*/ 878206 h 1627505"/>
              <a:gd name="connsiteX13" fmla="*/ 261926 w 2813990"/>
              <a:gd name="connsiteY13" fmla="*/ 840106 h 1627505"/>
              <a:gd name="connsiteX14" fmla="*/ 261290 w 2813990"/>
              <a:gd name="connsiteY14" fmla="*/ 687705 h 1627505"/>
              <a:gd name="connsiteX15" fmla="*/ 305 w 2813990"/>
              <a:gd name="connsiteY15" fmla="*/ 466725 h 1627505"/>
              <a:gd name="connsiteX16" fmla="*/ 305 w 2813990"/>
              <a:gd name="connsiteY16" fmla="*/ 635 h 1627505"/>
              <a:gd name="connsiteX17" fmla="*/ 202235 w 2813990"/>
              <a:gd name="connsiteY17" fmla="*/ 0 h 1627505"/>
              <a:gd name="connsiteX0" fmla="*/ 202235 w 2813990"/>
              <a:gd name="connsiteY0" fmla="*/ 0 h 1627505"/>
              <a:gd name="connsiteX1" fmla="*/ 482270 w 2813990"/>
              <a:gd name="connsiteY1" fmla="*/ 291465 h 1627505"/>
              <a:gd name="connsiteX2" fmla="*/ 620701 w 2813990"/>
              <a:gd name="connsiteY2" fmla="*/ 252731 h 1627505"/>
              <a:gd name="connsiteX3" fmla="*/ 832790 w 2813990"/>
              <a:gd name="connsiteY3" fmla="*/ 238125 h 1627505"/>
              <a:gd name="connsiteX4" fmla="*/ 837870 w 2813990"/>
              <a:gd name="connsiteY4" fmla="*/ 763905 h 1627505"/>
              <a:gd name="connsiteX5" fmla="*/ 891845 w 2813990"/>
              <a:gd name="connsiteY5" fmla="*/ 763905 h 1627505"/>
              <a:gd name="connsiteX6" fmla="*/ 2470455 w 2813990"/>
              <a:gd name="connsiteY6" fmla="*/ 936625 h 1627505"/>
              <a:gd name="connsiteX7" fmla="*/ 2813990 w 2813990"/>
              <a:gd name="connsiteY7" fmla="*/ 1106805 h 1627505"/>
              <a:gd name="connsiteX8" fmla="*/ 2725725 w 2813990"/>
              <a:gd name="connsiteY8" fmla="*/ 1297305 h 1627505"/>
              <a:gd name="connsiteX9" fmla="*/ 2578405 w 2813990"/>
              <a:gd name="connsiteY9" fmla="*/ 1627505 h 1627505"/>
              <a:gd name="connsiteX10" fmla="*/ 679120 w 2813990"/>
              <a:gd name="connsiteY10" fmla="*/ 1551305 h 1627505"/>
              <a:gd name="connsiteX11" fmla="*/ 329235 w 2813990"/>
              <a:gd name="connsiteY11" fmla="*/ 1054735 h 1627505"/>
              <a:gd name="connsiteX12" fmla="*/ 284151 w 2813990"/>
              <a:gd name="connsiteY12" fmla="*/ 878206 h 1627505"/>
              <a:gd name="connsiteX13" fmla="*/ 261926 w 2813990"/>
              <a:gd name="connsiteY13" fmla="*/ 840106 h 1627505"/>
              <a:gd name="connsiteX14" fmla="*/ 261290 w 2813990"/>
              <a:gd name="connsiteY14" fmla="*/ 687705 h 1627505"/>
              <a:gd name="connsiteX15" fmla="*/ 305 w 2813990"/>
              <a:gd name="connsiteY15" fmla="*/ 466725 h 1627505"/>
              <a:gd name="connsiteX16" fmla="*/ 305 w 2813990"/>
              <a:gd name="connsiteY16" fmla="*/ 635 h 1627505"/>
              <a:gd name="connsiteX17" fmla="*/ 202235 w 2813990"/>
              <a:gd name="connsiteY17" fmla="*/ 0 h 1627505"/>
              <a:gd name="connsiteX0" fmla="*/ 202235 w 2725725"/>
              <a:gd name="connsiteY0" fmla="*/ 0 h 1627505"/>
              <a:gd name="connsiteX1" fmla="*/ 482270 w 2725725"/>
              <a:gd name="connsiteY1" fmla="*/ 291465 h 1627505"/>
              <a:gd name="connsiteX2" fmla="*/ 620701 w 2725725"/>
              <a:gd name="connsiteY2" fmla="*/ 252731 h 1627505"/>
              <a:gd name="connsiteX3" fmla="*/ 832790 w 2725725"/>
              <a:gd name="connsiteY3" fmla="*/ 238125 h 1627505"/>
              <a:gd name="connsiteX4" fmla="*/ 837870 w 2725725"/>
              <a:gd name="connsiteY4" fmla="*/ 763905 h 1627505"/>
              <a:gd name="connsiteX5" fmla="*/ 891845 w 2725725"/>
              <a:gd name="connsiteY5" fmla="*/ 763905 h 1627505"/>
              <a:gd name="connsiteX6" fmla="*/ 2470455 w 2725725"/>
              <a:gd name="connsiteY6" fmla="*/ 936625 h 1627505"/>
              <a:gd name="connsiteX7" fmla="*/ 2725725 w 2725725"/>
              <a:gd name="connsiteY7" fmla="*/ 1297305 h 1627505"/>
              <a:gd name="connsiteX8" fmla="*/ 2578405 w 2725725"/>
              <a:gd name="connsiteY8" fmla="*/ 1627505 h 1627505"/>
              <a:gd name="connsiteX9" fmla="*/ 679120 w 2725725"/>
              <a:gd name="connsiteY9" fmla="*/ 1551305 h 1627505"/>
              <a:gd name="connsiteX10" fmla="*/ 329235 w 2725725"/>
              <a:gd name="connsiteY10" fmla="*/ 1054735 h 1627505"/>
              <a:gd name="connsiteX11" fmla="*/ 284151 w 2725725"/>
              <a:gd name="connsiteY11" fmla="*/ 878206 h 1627505"/>
              <a:gd name="connsiteX12" fmla="*/ 261926 w 2725725"/>
              <a:gd name="connsiteY12" fmla="*/ 840106 h 1627505"/>
              <a:gd name="connsiteX13" fmla="*/ 261290 w 2725725"/>
              <a:gd name="connsiteY13" fmla="*/ 687705 h 1627505"/>
              <a:gd name="connsiteX14" fmla="*/ 305 w 2725725"/>
              <a:gd name="connsiteY14" fmla="*/ 466725 h 1627505"/>
              <a:gd name="connsiteX15" fmla="*/ 305 w 2725725"/>
              <a:gd name="connsiteY15" fmla="*/ 635 h 1627505"/>
              <a:gd name="connsiteX16" fmla="*/ 202235 w 2725725"/>
              <a:gd name="connsiteY16" fmla="*/ 0 h 1627505"/>
              <a:gd name="connsiteX0" fmla="*/ 202235 w 2725725"/>
              <a:gd name="connsiteY0" fmla="*/ 0 h 1627505"/>
              <a:gd name="connsiteX1" fmla="*/ 482270 w 2725725"/>
              <a:gd name="connsiteY1" fmla="*/ 291465 h 1627505"/>
              <a:gd name="connsiteX2" fmla="*/ 620701 w 2725725"/>
              <a:gd name="connsiteY2" fmla="*/ 252731 h 1627505"/>
              <a:gd name="connsiteX3" fmla="*/ 832790 w 2725725"/>
              <a:gd name="connsiteY3" fmla="*/ 238125 h 1627505"/>
              <a:gd name="connsiteX4" fmla="*/ 837870 w 2725725"/>
              <a:gd name="connsiteY4" fmla="*/ 763905 h 1627505"/>
              <a:gd name="connsiteX5" fmla="*/ 891845 w 2725725"/>
              <a:gd name="connsiteY5" fmla="*/ 763905 h 1627505"/>
              <a:gd name="connsiteX6" fmla="*/ 2140255 w 2725725"/>
              <a:gd name="connsiteY6" fmla="*/ 981075 h 1627505"/>
              <a:gd name="connsiteX7" fmla="*/ 2725725 w 2725725"/>
              <a:gd name="connsiteY7" fmla="*/ 1297305 h 1627505"/>
              <a:gd name="connsiteX8" fmla="*/ 2578405 w 2725725"/>
              <a:gd name="connsiteY8" fmla="*/ 1627505 h 1627505"/>
              <a:gd name="connsiteX9" fmla="*/ 679120 w 2725725"/>
              <a:gd name="connsiteY9" fmla="*/ 1551305 h 1627505"/>
              <a:gd name="connsiteX10" fmla="*/ 329235 w 2725725"/>
              <a:gd name="connsiteY10" fmla="*/ 1054735 h 1627505"/>
              <a:gd name="connsiteX11" fmla="*/ 284151 w 2725725"/>
              <a:gd name="connsiteY11" fmla="*/ 878206 h 1627505"/>
              <a:gd name="connsiteX12" fmla="*/ 261926 w 2725725"/>
              <a:gd name="connsiteY12" fmla="*/ 840106 h 1627505"/>
              <a:gd name="connsiteX13" fmla="*/ 261290 w 2725725"/>
              <a:gd name="connsiteY13" fmla="*/ 687705 h 1627505"/>
              <a:gd name="connsiteX14" fmla="*/ 305 w 2725725"/>
              <a:gd name="connsiteY14" fmla="*/ 466725 h 1627505"/>
              <a:gd name="connsiteX15" fmla="*/ 305 w 2725725"/>
              <a:gd name="connsiteY15" fmla="*/ 635 h 1627505"/>
              <a:gd name="connsiteX16" fmla="*/ 202235 w 2725725"/>
              <a:gd name="connsiteY16" fmla="*/ 0 h 1627505"/>
              <a:gd name="connsiteX0" fmla="*/ 202235 w 2795575"/>
              <a:gd name="connsiteY0" fmla="*/ 0 h 1627505"/>
              <a:gd name="connsiteX1" fmla="*/ 482270 w 2795575"/>
              <a:gd name="connsiteY1" fmla="*/ 291465 h 1627505"/>
              <a:gd name="connsiteX2" fmla="*/ 620701 w 2795575"/>
              <a:gd name="connsiteY2" fmla="*/ 252731 h 1627505"/>
              <a:gd name="connsiteX3" fmla="*/ 832790 w 2795575"/>
              <a:gd name="connsiteY3" fmla="*/ 238125 h 1627505"/>
              <a:gd name="connsiteX4" fmla="*/ 837870 w 2795575"/>
              <a:gd name="connsiteY4" fmla="*/ 763905 h 1627505"/>
              <a:gd name="connsiteX5" fmla="*/ 891845 w 2795575"/>
              <a:gd name="connsiteY5" fmla="*/ 763905 h 1627505"/>
              <a:gd name="connsiteX6" fmla="*/ 2140255 w 2795575"/>
              <a:gd name="connsiteY6" fmla="*/ 981075 h 1627505"/>
              <a:gd name="connsiteX7" fmla="*/ 2795575 w 2795575"/>
              <a:gd name="connsiteY7" fmla="*/ 1167130 h 1627505"/>
              <a:gd name="connsiteX8" fmla="*/ 2578405 w 2795575"/>
              <a:gd name="connsiteY8" fmla="*/ 1627505 h 1627505"/>
              <a:gd name="connsiteX9" fmla="*/ 679120 w 2795575"/>
              <a:gd name="connsiteY9" fmla="*/ 1551305 h 1627505"/>
              <a:gd name="connsiteX10" fmla="*/ 329235 w 2795575"/>
              <a:gd name="connsiteY10" fmla="*/ 1054735 h 1627505"/>
              <a:gd name="connsiteX11" fmla="*/ 284151 w 2795575"/>
              <a:gd name="connsiteY11" fmla="*/ 878206 h 1627505"/>
              <a:gd name="connsiteX12" fmla="*/ 261926 w 2795575"/>
              <a:gd name="connsiteY12" fmla="*/ 840106 h 1627505"/>
              <a:gd name="connsiteX13" fmla="*/ 261290 w 2795575"/>
              <a:gd name="connsiteY13" fmla="*/ 687705 h 1627505"/>
              <a:gd name="connsiteX14" fmla="*/ 305 w 2795575"/>
              <a:gd name="connsiteY14" fmla="*/ 466725 h 1627505"/>
              <a:gd name="connsiteX15" fmla="*/ 305 w 2795575"/>
              <a:gd name="connsiteY15" fmla="*/ 635 h 1627505"/>
              <a:gd name="connsiteX16" fmla="*/ 202235 w 2795575"/>
              <a:gd name="connsiteY16" fmla="*/ 0 h 1627505"/>
              <a:gd name="connsiteX0" fmla="*/ 202235 w 2795575"/>
              <a:gd name="connsiteY0" fmla="*/ 0 h 1627505"/>
              <a:gd name="connsiteX1" fmla="*/ 482270 w 2795575"/>
              <a:gd name="connsiteY1" fmla="*/ 291465 h 1627505"/>
              <a:gd name="connsiteX2" fmla="*/ 620701 w 2795575"/>
              <a:gd name="connsiteY2" fmla="*/ 252731 h 1627505"/>
              <a:gd name="connsiteX3" fmla="*/ 832790 w 2795575"/>
              <a:gd name="connsiteY3" fmla="*/ 238125 h 1627505"/>
              <a:gd name="connsiteX4" fmla="*/ 837870 w 2795575"/>
              <a:gd name="connsiteY4" fmla="*/ 763905 h 1627505"/>
              <a:gd name="connsiteX5" fmla="*/ 891845 w 2795575"/>
              <a:gd name="connsiteY5" fmla="*/ 763905 h 1627505"/>
              <a:gd name="connsiteX6" fmla="*/ 2111680 w 2795575"/>
              <a:gd name="connsiteY6" fmla="*/ 974725 h 1627505"/>
              <a:gd name="connsiteX7" fmla="*/ 2795575 w 2795575"/>
              <a:gd name="connsiteY7" fmla="*/ 1167130 h 1627505"/>
              <a:gd name="connsiteX8" fmla="*/ 2578405 w 2795575"/>
              <a:gd name="connsiteY8" fmla="*/ 1627505 h 1627505"/>
              <a:gd name="connsiteX9" fmla="*/ 679120 w 2795575"/>
              <a:gd name="connsiteY9" fmla="*/ 1551305 h 1627505"/>
              <a:gd name="connsiteX10" fmla="*/ 329235 w 2795575"/>
              <a:gd name="connsiteY10" fmla="*/ 1054735 h 1627505"/>
              <a:gd name="connsiteX11" fmla="*/ 284151 w 2795575"/>
              <a:gd name="connsiteY11" fmla="*/ 878206 h 1627505"/>
              <a:gd name="connsiteX12" fmla="*/ 261926 w 2795575"/>
              <a:gd name="connsiteY12" fmla="*/ 840106 h 1627505"/>
              <a:gd name="connsiteX13" fmla="*/ 261290 w 2795575"/>
              <a:gd name="connsiteY13" fmla="*/ 687705 h 1627505"/>
              <a:gd name="connsiteX14" fmla="*/ 305 w 2795575"/>
              <a:gd name="connsiteY14" fmla="*/ 466725 h 1627505"/>
              <a:gd name="connsiteX15" fmla="*/ 305 w 2795575"/>
              <a:gd name="connsiteY15" fmla="*/ 635 h 1627505"/>
              <a:gd name="connsiteX16" fmla="*/ 202235 w 2795575"/>
              <a:gd name="connsiteY16" fmla="*/ 0 h 1627505"/>
              <a:gd name="connsiteX0" fmla="*/ 202235 w 2795575"/>
              <a:gd name="connsiteY0" fmla="*/ 0 h 1627505"/>
              <a:gd name="connsiteX1" fmla="*/ 482270 w 2795575"/>
              <a:gd name="connsiteY1" fmla="*/ 291465 h 1627505"/>
              <a:gd name="connsiteX2" fmla="*/ 620701 w 2795575"/>
              <a:gd name="connsiteY2" fmla="*/ 252731 h 1627505"/>
              <a:gd name="connsiteX3" fmla="*/ 832790 w 2795575"/>
              <a:gd name="connsiteY3" fmla="*/ 238125 h 1627505"/>
              <a:gd name="connsiteX4" fmla="*/ 837870 w 2795575"/>
              <a:gd name="connsiteY4" fmla="*/ 763905 h 1627505"/>
              <a:gd name="connsiteX5" fmla="*/ 891845 w 2795575"/>
              <a:gd name="connsiteY5" fmla="*/ 763905 h 1627505"/>
              <a:gd name="connsiteX6" fmla="*/ 2111680 w 2795575"/>
              <a:gd name="connsiteY6" fmla="*/ 974725 h 1627505"/>
              <a:gd name="connsiteX7" fmla="*/ 2795575 w 2795575"/>
              <a:gd name="connsiteY7" fmla="*/ 1167130 h 1627505"/>
              <a:gd name="connsiteX8" fmla="*/ 2578405 w 2795575"/>
              <a:gd name="connsiteY8" fmla="*/ 1627505 h 1627505"/>
              <a:gd name="connsiteX9" fmla="*/ 1801802 w 2795575"/>
              <a:gd name="connsiteY9" fmla="*/ 1595756 h 1627505"/>
              <a:gd name="connsiteX10" fmla="*/ 679120 w 2795575"/>
              <a:gd name="connsiteY10" fmla="*/ 1551305 h 1627505"/>
              <a:gd name="connsiteX11" fmla="*/ 329235 w 2795575"/>
              <a:gd name="connsiteY11" fmla="*/ 1054735 h 1627505"/>
              <a:gd name="connsiteX12" fmla="*/ 284151 w 2795575"/>
              <a:gd name="connsiteY12" fmla="*/ 878206 h 1627505"/>
              <a:gd name="connsiteX13" fmla="*/ 261926 w 2795575"/>
              <a:gd name="connsiteY13" fmla="*/ 840106 h 1627505"/>
              <a:gd name="connsiteX14" fmla="*/ 261290 w 2795575"/>
              <a:gd name="connsiteY14" fmla="*/ 687705 h 1627505"/>
              <a:gd name="connsiteX15" fmla="*/ 305 w 2795575"/>
              <a:gd name="connsiteY15" fmla="*/ 466725 h 1627505"/>
              <a:gd name="connsiteX16" fmla="*/ 305 w 2795575"/>
              <a:gd name="connsiteY16" fmla="*/ 635 h 1627505"/>
              <a:gd name="connsiteX17" fmla="*/ 202235 w 2795575"/>
              <a:gd name="connsiteY17" fmla="*/ 0 h 1627505"/>
              <a:gd name="connsiteX0" fmla="*/ 202235 w 2795575"/>
              <a:gd name="connsiteY0" fmla="*/ 0 h 1627505"/>
              <a:gd name="connsiteX1" fmla="*/ 482270 w 2795575"/>
              <a:gd name="connsiteY1" fmla="*/ 291465 h 1627505"/>
              <a:gd name="connsiteX2" fmla="*/ 620701 w 2795575"/>
              <a:gd name="connsiteY2" fmla="*/ 252731 h 1627505"/>
              <a:gd name="connsiteX3" fmla="*/ 832790 w 2795575"/>
              <a:gd name="connsiteY3" fmla="*/ 238125 h 1627505"/>
              <a:gd name="connsiteX4" fmla="*/ 837870 w 2795575"/>
              <a:gd name="connsiteY4" fmla="*/ 763905 h 1627505"/>
              <a:gd name="connsiteX5" fmla="*/ 891845 w 2795575"/>
              <a:gd name="connsiteY5" fmla="*/ 763905 h 1627505"/>
              <a:gd name="connsiteX6" fmla="*/ 2111680 w 2795575"/>
              <a:gd name="connsiteY6" fmla="*/ 974725 h 1627505"/>
              <a:gd name="connsiteX7" fmla="*/ 2795575 w 2795575"/>
              <a:gd name="connsiteY7" fmla="*/ 1167130 h 1627505"/>
              <a:gd name="connsiteX8" fmla="*/ 2578405 w 2795575"/>
              <a:gd name="connsiteY8" fmla="*/ 1627505 h 1627505"/>
              <a:gd name="connsiteX9" fmla="*/ 1985952 w 2795575"/>
              <a:gd name="connsiteY9" fmla="*/ 1475106 h 1627505"/>
              <a:gd name="connsiteX10" fmla="*/ 679120 w 2795575"/>
              <a:gd name="connsiteY10" fmla="*/ 1551305 h 1627505"/>
              <a:gd name="connsiteX11" fmla="*/ 329235 w 2795575"/>
              <a:gd name="connsiteY11" fmla="*/ 1054735 h 1627505"/>
              <a:gd name="connsiteX12" fmla="*/ 284151 w 2795575"/>
              <a:gd name="connsiteY12" fmla="*/ 878206 h 1627505"/>
              <a:gd name="connsiteX13" fmla="*/ 261926 w 2795575"/>
              <a:gd name="connsiteY13" fmla="*/ 840106 h 1627505"/>
              <a:gd name="connsiteX14" fmla="*/ 261290 w 2795575"/>
              <a:gd name="connsiteY14" fmla="*/ 687705 h 1627505"/>
              <a:gd name="connsiteX15" fmla="*/ 305 w 2795575"/>
              <a:gd name="connsiteY15" fmla="*/ 466725 h 1627505"/>
              <a:gd name="connsiteX16" fmla="*/ 305 w 2795575"/>
              <a:gd name="connsiteY16" fmla="*/ 635 h 1627505"/>
              <a:gd name="connsiteX17" fmla="*/ 202235 w 2795575"/>
              <a:gd name="connsiteY17" fmla="*/ 0 h 1627505"/>
              <a:gd name="connsiteX0" fmla="*/ 202235 w 2795575"/>
              <a:gd name="connsiteY0" fmla="*/ 0 h 1611630"/>
              <a:gd name="connsiteX1" fmla="*/ 482270 w 2795575"/>
              <a:gd name="connsiteY1" fmla="*/ 291465 h 1611630"/>
              <a:gd name="connsiteX2" fmla="*/ 620701 w 2795575"/>
              <a:gd name="connsiteY2" fmla="*/ 252731 h 1611630"/>
              <a:gd name="connsiteX3" fmla="*/ 832790 w 2795575"/>
              <a:gd name="connsiteY3" fmla="*/ 238125 h 1611630"/>
              <a:gd name="connsiteX4" fmla="*/ 837870 w 2795575"/>
              <a:gd name="connsiteY4" fmla="*/ 763905 h 1611630"/>
              <a:gd name="connsiteX5" fmla="*/ 891845 w 2795575"/>
              <a:gd name="connsiteY5" fmla="*/ 763905 h 1611630"/>
              <a:gd name="connsiteX6" fmla="*/ 2111680 w 2795575"/>
              <a:gd name="connsiteY6" fmla="*/ 974725 h 1611630"/>
              <a:gd name="connsiteX7" fmla="*/ 2795575 w 2795575"/>
              <a:gd name="connsiteY7" fmla="*/ 1167130 h 1611630"/>
              <a:gd name="connsiteX8" fmla="*/ 2587930 w 2795575"/>
              <a:gd name="connsiteY8" fmla="*/ 1611630 h 1611630"/>
              <a:gd name="connsiteX9" fmla="*/ 1985952 w 2795575"/>
              <a:gd name="connsiteY9" fmla="*/ 1475106 h 1611630"/>
              <a:gd name="connsiteX10" fmla="*/ 679120 w 2795575"/>
              <a:gd name="connsiteY10" fmla="*/ 1551305 h 1611630"/>
              <a:gd name="connsiteX11" fmla="*/ 329235 w 2795575"/>
              <a:gd name="connsiteY11" fmla="*/ 1054735 h 1611630"/>
              <a:gd name="connsiteX12" fmla="*/ 284151 w 2795575"/>
              <a:gd name="connsiteY12" fmla="*/ 878206 h 1611630"/>
              <a:gd name="connsiteX13" fmla="*/ 261926 w 2795575"/>
              <a:gd name="connsiteY13" fmla="*/ 840106 h 1611630"/>
              <a:gd name="connsiteX14" fmla="*/ 261290 w 2795575"/>
              <a:gd name="connsiteY14" fmla="*/ 687705 h 1611630"/>
              <a:gd name="connsiteX15" fmla="*/ 305 w 2795575"/>
              <a:gd name="connsiteY15" fmla="*/ 466725 h 1611630"/>
              <a:gd name="connsiteX16" fmla="*/ 305 w 2795575"/>
              <a:gd name="connsiteY16" fmla="*/ 635 h 1611630"/>
              <a:gd name="connsiteX17" fmla="*/ 202235 w 2795575"/>
              <a:gd name="connsiteY17" fmla="*/ 0 h 1611630"/>
              <a:gd name="connsiteX0" fmla="*/ 202235 w 2795575"/>
              <a:gd name="connsiteY0" fmla="*/ 0 h 1611630"/>
              <a:gd name="connsiteX1" fmla="*/ 482270 w 2795575"/>
              <a:gd name="connsiteY1" fmla="*/ 291465 h 1611630"/>
              <a:gd name="connsiteX2" fmla="*/ 620701 w 2795575"/>
              <a:gd name="connsiteY2" fmla="*/ 252731 h 1611630"/>
              <a:gd name="connsiteX3" fmla="*/ 832790 w 2795575"/>
              <a:gd name="connsiteY3" fmla="*/ 238125 h 1611630"/>
              <a:gd name="connsiteX4" fmla="*/ 837870 w 2795575"/>
              <a:gd name="connsiteY4" fmla="*/ 763905 h 1611630"/>
              <a:gd name="connsiteX5" fmla="*/ 891845 w 2795575"/>
              <a:gd name="connsiteY5" fmla="*/ 763905 h 1611630"/>
              <a:gd name="connsiteX6" fmla="*/ 2111680 w 2795575"/>
              <a:gd name="connsiteY6" fmla="*/ 974725 h 1611630"/>
              <a:gd name="connsiteX7" fmla="*/ 2795575 w 2795575"/>
              <a:gd name="connsiteY7" fmla="*/ 1167130 h 1611630"/>
              <a:gd name="connsiteX8" fmla="*/ 2587930 w 2795575"/>
              <a:gd name="connsiteY8" fmla="*/ 1611630 h 1611630"/>
              <a:gd name="connsiteX9" fmla="*/ 1985952 w 2795575"/>
              <a:gd name="connsiteY9" fmla="*/ 1475106 h 1611630"/>
              <a:gd name="connsiteX10" fmla="*/ 675945 w 2795575"/>
              <a:gd name="connsiteY10" fmla="*/ 1548130 h 1611630"/>
              <a:gd name="connsiteX11" fmla="*/ 329235 w 2795575"/>
              <a:gd name="connsiteY11" fmla="*/ 1054735 h 1611630"/>
              <a:gd name="connsiteX12" fmla="*/ 284151 w 2795575"/>
              <a:gd name="connsiteY12" fmla="*/ 878206 h 1611630"/>
              <a:gd name="connsiteX13" fmla="*/ 261926 w 2795575"/>
              <a:gd name="connsiteY13" fmla="*/ 840106 h 1611630"/>
              <a:gd name="connsiteX14" fmla="*/ 261290 w 2795575"/>
              <a:gd name="connsiteY14" fmla="*/ 687705 h 1611630"/>
              <a:gd name="connsiteX15" fmla="*/ 305 w 2795575"/>
              <a:gd name="connsiteY15" fmla="*/ 466725 h 1611630"/>
              <a:gd name="connsiteX16" fmla="*/ 305 w 2795575"/>
              <a:gd name="connsiteY16" fmla="*/ 635 h 1611630"/>
              <a:gd name="connsiteX17" fmla="*/ 202235 w 2795575"/>
              <a:gd name="connsiteY17" fmla="*/ 0 h 1611630"/>
              <a:gd name="connsiteX0" fmla="*/ 202235 w 2795575"/>
              <a:gd name="connsiteY0" fmla="*/ 0 h 1611630"/>
              <a:gd name="connsiteX1" fmla="*/ 482270 w 2795575"/>
              <a:gd name="connsiteY1" fmla="*/ 291465 h 1611630"/>
              <a:gd name="connsiteX2" fmla="*/ 620701 w 2795575"/>
              <a:gd name="connsiteY2" fmla="*/ 252731 h 1611630"/>
              <a:gd name="connsiteX3" fmla="*/ 832790 w 2795575"/>
              <a:gd name="connsiteY3" fmla="*/ 238125 h 1611630"/>
              <a:gd name="connsiteX4" fmla="*/ 837870 w 2795575"/>
              <a:gd name="connsiteY4" fmla="*/ 763905 h 1611630"/>
              <a:gd name="connsiteX5" fmla="*/ 891845 w 2795575"/>
              <a:gd name="connsiteY5" fmla="*/ 763905 h 1611630"/>
              <a:gd name="connsiteX6" fmla="*/ 1508430 w 2795575"/>
              <a:gd name="connsiteY6" fmla="*/ 803275 h 1611630"/>
              <a:gd name="connsiteX7" fmla="*/ 2795575 w 2795575"/>
              <a:gd name="connsiteY7" fmla="*/ 1167130 h 1611630"/>
              <a:gd name="connsiteX8" fmla="*/ 2587930 w 2795575"/>
              <a:gd name="connsiteY8" fmla="*/ 1611630 h 1611630"/>
              <a:gd name="connsiteX9" fmla="*/ 1985952 w 2795575"/>
              <a:gd name="connsiteY9" fmla="*/ 1475106 h 1611630"/>
              <a:gd name="connsiteX10" fmla="*/ 675945 w 2795575"/>
              <a:gd name="connsiteY10" fmla="*/ 1548130 h 1611630"/>
              <a:gd name="connsiteX11" fmla="*/ 329235 w 2795575"/>
              <a:gd name="connsiteY11" fmla="*/ 1054735 h 1611630"/>
              <a:gd name="connsiteX12" fmla="*/ 284151 w 2795575"/>
              <a:gd name="connsiteY12" fmla="*/ 878206 h 1611630"/>
              <a:gd name="connsiteX13" fmla="*/ 261926 w 2795575"/>
              <a:gd name="connsiteY13" fmla="*/ 840106 h 1611630"/>
              <a:gd name="connsiteX14" fmla="*/ 261290 w 2795575"/>
              <a:gd name="connsiteY14" fmla="*/ 687705 h 1611630"/>
              <a:gd name="connsiteX15" fmla="*/ 305 w 2795575"/>
              <a:gd name="connsiteY15" fmla="*/ 466725 h 1611630"/>
              <a:gd name="connsiteX16" fmla="*/ 305 w 2795575"/>
              <a:gd name="connsiteY16" fmla="*/ 635 h 1611630"/>
              <a:gd name="connsiteX17" fmla="*/ 202235 w 2795575"/>
              <a:gd name="connsiteY17" fmla="*/ 0 h 1611630"/>
              <a:gd name="connsiteX0" fmla="*/ 202235 w 2795575"/>
              <a:gd name="connsiteY0" fmla="*/ 0 h 1627505"/>
              <a:gd name="connsiteX1" fmla="*/ 482270 w 2795575"/>
              <a:gd name="connsiteY1" fmla="*/ 291465 h 1627505"/>
              <a:gd name="connsiteX2" fmla="*/ 620701 w 2795575"/>
              <a:gd name="connsiteY2" fmla="*/ 252731 h 1627505"/>
              <a:gd name="connsiteX3" fmla="*/ 832790 w 2795575"/>
              <a:gd name="connsiteY3" fmla="*/ 238125 h 1627505"/>
              <a:gd name="connsiteX4" fmla="*/ 837870 w 2795575"/>
              <a:gd name="connsiteY4" fmla="*/ 763905 h 1627505"/>
              <a:gd name="connsiteX5" fmla="*/ 891845 w 2795575"/>
              <a:gd name="connsiteY5" fmla="*/ 763905 h 1627505"/>
              <a:gd name="connsiteX6" fmla="*/ 1508430 w 2795575"/>
              <a:gd name="connsiteY6" fmla="*/ 803275 h 1627505"/>
              <a:gd name="connsiteX7" fmla="*/ 2795575 w 2795575"/>
              <a:gd name="connsiteY7" fmla="*/ 1167130 h 1627505"/>
              <a:gd name="connsiteX8" fmla="*/ 2578405 w 2795575"/>
              <a:gd name="connsiteY8" fmla="*/ 1627505 h 1627505"/>
              <a:gd name="connsiteX9" fmla="*/ 1985952 w 2795575"/>
              <a:gd name="connsiteY9" fmla="*/ 1475106 h 1627505"/>
              <a:gd name="connsiteX10" fmla="*/ 675945 w 2795575"/>
              <a:gd name="connsiteY10" fmla="*/ 1548130 h 1627505"/>
              <a:gd name="connsiteX11" fmla="*/ 329235 w 2795575"/>
              <a:gd name="connsiteY11" fmla="*/ 1054735 h 1627505"/>
              <a:gd name="connsiteX12" fmla="*/ 284151 w 2795575"/>
              <a:gd name="connsiteY12" fmla="*/ 878206 h 1627505"/>
              <a:gd name="connsiteX13" fmla="*/ 261926 w 2795575"/>
              <a:gd name="connsiteY13" fmla="*/ 840106 h 1627505"/>
              <a:gd name="connsiteX14" fmla="*/ 261290 w 2795575"/>
              <a:gd name="connsiteY14" fmla="*/ 687705 h 1627505"/>
              <a:gd name="connsiteX15" fmla="*/ 305 w 2795575"/>
              <a:gd name="connsiteY15" fmla="*/ 466725 h 1627505"/>
              <a:gd name="connsiteX16" fmla="*/ 305 w 2795575"/>
              <a:gd name="connsiteY16" fmla="*/ 635 h 1627505"/>
              <a:gd name="connsiteX17" fmla="*/ 202235 w 2795575"/>
              <a:gd name="connsiteY17" fmla="*/ 0 h 1627505"/>
              <a:gd name="connsiteX0" fmla="*/ 202235 w 2795575"/>
              <a:gd name="connsiteY0" fmla="*/ 0 h 1643380"/>
              <a:gd name="connsiteX1" fmla="*/ 482270 w 2795575"/>
              <a:gd name="connsiteY1" fmla="*/ 291465 h 1643380"/>
              <a:gd name="connsiteX2" fmla="*/ 620701 w 2795575"/>
              <a:gd name="connsiteY2" fmla="*/ 252731 h 1643380"/>
              <a:gd name="connsiteX3" fmla="*/ 832790 w 2795575"/>
              <a:gd name="connsiteY3" fmla="*/ 238125 h 1643380"/>
              <a:gd name="connsiteX4" fmla="*/ 837870 w 2795575"/>
              <a:gd name="connsiteY4" fmla="*/ 763905 h 1643380"/>
              <a:gd name="connsiteX5" fmla="*/ 891845 w 2795575"/>
              <a:gd name="connsiteY5" fmla="*/ 763905 h 1643380"/>
              <a:gd name="connsiteX6" fmla="*/ 1508430 w 2795575"/>
              <a:gd name="connsiteY6" fmla="*/ 803275 h 1643380"/>
              <a:gd name="connsiteX7" fmla="*/ 2795575 w 2795575"/>
              <a:gd name="connsiteY7" fmla="*/ 1167130 h 1643380"/>
              <a:gd name="connsiteX8" fmla="*/ 2565705 w 2795575"/>
              <a:gd name="connsiteY8" fmla="*/ 1643380 h 1643380"/>
              <a:gd name="connsiteX9" fmla="*/ 1985952 w 2795575"/>
              <a:gd name="connsiteY9" fmla="*/ 1475106 h 1643380"/>
              <a:gd name="connsiteX10" fmla="*/ 675945 w 2795575"/>
              <a:gd name="connsiteY10" fmla="*/ 1548130 h 1643380"/>
              <a:gd name="connsiteX11" fmla="*/ 329235 w 2795575"/>
              <a:gd name="connsiteY11" fmla="*/ 1054735 h 1643380"/>
              <a:gd name="connsiteX12" fmla="*/ 284151 w 2795575"/>
              <a:gd name="connsiteY12" fmla="*/ 878206 h 1643380"/>
              <a:gd name="connsiteX13" fmla="*/ 261926 w 2795575"/>
              <a:gd name="connsiteY13" fmla="*/ 840106 h 1643380"/>
              <a:gd name="connsiteX14" fmla="*/ 261290 w 2795575"/>
              <a:gd name="connsiteY14" fmla="*/ 687705 h 1643380"/>
              <a:gd name="connsiteX15" fmla="*/ 305 w 2795575"/>
              <a:gd name="connsiteY15" fmla="*/ 466725 h 1643380"/>
              <a:gd name="connsiteX16" fmla="*/ 305 w 2795575"/>
              <a:gd name="connsiteY16" fmla="*/ 635 h 1643380"/>
              <a:gd name="connsiteX17" fmla="*/ 202235 w 2795575"/>
              <a:gd name="connsiteY17" fmla="*/ 0 h 1643380"/>
              <a:gd name="connsiteX0" fmla="*/ 202235 w 2795575"/>
              <a:gd name="connsiteY0" fmla="*/ 0 h 1643380"/>
              <a:gd name="connsiteX1" fmla="*/ 482270 w 2795575"/>
              <a:gd name="connsiteY1" fmla="*/ 291465 h 1643380"/>
              <a:gd name="connsiteX2" fmla="*/ 620701 w 2795575"/>
              <a:gd name="connsiteY2" fmla="*/ 252731 h 1643380"/>
              <a:gd name="connsiteX3" fmla="*/ 837870 w 2795575"/>
              <a:gd name="connsiteY3" fmla="*/ 763905 h 1643380"/>
              <a:gd name="connsiteX4" fmla="*/ 891845 w 2795575"/>
              <a:gd name="connsiteY4" fmla="*/ 763905 h 1643380"/>
              <a:gd name="connsiteX5" fmla="*/ 1508430 w 2795575"/>
              <a:gd name="connsiteY5" fmla="*/ 803275 h 1643380"/>
              <a:gd name="connsiteX6" fmla="*/ 2795575 w 2795575"/>
              <a:gd name="connsiteY6" fmla="*/ 1167130 h 1643380"/>
              <a:gd name="connsiteX7" fmla="*/ 2565705 w 2795575"/>
              <a:gd name="connsiteY7" fmla="*/ 1643380 h 1643380"/>
              <a:gd name="connsiteX8" fmla="*/ 1985952 w 2795575"/>
              <a:gd name="connsiteY8" fmla="*/ 1475106 h 1643380"/>
              <a:gd name="connsiteX9" fmla="*/ 675945 w 2795575"/>
              <a:gd name="connsiteY9" fmla="*/ 1548130 h 1643380"/>
              <a:gd name="connsiteX10" fmla="*/ 329235 w 2795575"/>
              <a:gd name="connsiteY10" fmla="*/ 1054735 h 1643380"/>
              <a:gd name="connsiteX11" fmla="*/ 284151 w 2795575"/>
              <a:gd name="connsiteY11" fmla="*/ 878206 h 1643380"/>
              <a:gd name="connsiteX12" fmla="*/ 261926 w 2795575"/>
              <a:gd name="connsiteY12" fmla="*/ 840106 h 1643380"/>
              <a:gd name="connsiteX13" fmla="*/ 261290 w 2795575"/>
              <a:gd name="connsiteY13" fmla="*/ 687705 h 1643380"/>
              <a:gd name="connsiteX14" fmla="*/ 305 w 2795575"/>
              <a:gd name="connsiteY14" fmla="*/ 466725 h 1643380"/>
              <a:gd name="connsiteX15" fmla="*/ 305 w 2795575"/>
              <a:gd name="connsiteY15" fmla="*/ 635 h 1643380"/>
              <a:gd name="connsiteX16" fmla="*/ 202235 w 2795575"/>
              <a:gd name="connsiteY16" fmla="*/ 0 h 1643380"/>
              <a:gd name="connsiteX0" fmla="*/ 202235 w 2795575"/>
              <a:gd name="connsiteY0" fmla="*/ 0 h 1643380"/>
              <a:gd name="connsiteX1" fmla="*/ 482270 w 2795575"/>
              <a:gd name="connsiteY1" fmla="*/ 291465 h 1643380"/>
              <a:gd name="connsiteX2" fmla="*/ 837870 w 2795575"/>
              <a:gd name="connsiteY2" fmla="*/ 763905 h 1643380"/>
              <a:gd name="connsiteX3" fmla="*/ 891845 w 2795575"/>
              <a:gd name="connsiteY3" fmla="*/ 763905 h 1643380"/>
              <a:gd name="connsiteX4" fmla="*/ 1508430 w 2795575"/>
              <a:gd name="connsiteY4" fmla="*/ 803275 h 1643380"/>
              <a:gd name="connsiteX5" fmla="*/ 2795575 w 2795575"/>
              <a:gd name="connsiteY5" fmla="*/ 1167130 h 1643380"/>
              <a:gd name="connsiteX6" fmla="*/ 2565705 w 2795575"/>
              <a:gd name="connsiteY6" fmla="*/ 1643380 h 1643380"/>
              <a:gd name="connsiteX7" fmla="*/ 1985952 w 2795575"/>
              <a:gd name="connsiteY7" fmla="*/ 1475106 h 1643380"/>
              <a:gd name="connsiteX8" fmla="*/ 675945 w 2795575"/>
              <a:gd name="connsiteY8" fmla="*/ 1548130 h 1643380"/>
              <a:gd name="connsiteX9" fmla="*/ 329235 w 2795575"/>
              <a:gd name="connsiteY9" fmla="*/ 1054735 h 1643380"/>
              <a:gd name="connsiteX10" fmla="*/ 284151 w 2795575"/>
              <a:gd name="connsiteY10" fmla="*/ 878206 h 1643380"/>
              <a:gd name="connsiteX11" fmla="*/ 261926 w 2795575"/>
              <a:gd name="connsiteY11" fmla="*/ 840106 h 1643380"/>
              <a:gd name="connsiteX12" fmla="*/ 261290 w 2795575"/>
              <a:gd name="connsiteY12" fmla="*/ 687705 h 1643380"/>
              <a:gd name="connsiteX13" fmla="*/ 305 w 2795575"/>
              <a:gd name="connsiteY13" fmla="*/ 466725 h 1643380"/>
              <a:gd name="connsiteX14" fmla="*/ 305 w 2795575"/>
              <a:gd name="connsiteY14" fmla="*/ 635 h 1643380"/>
              <a:gd name="connsiteX15" fmla="*/ 202235 w 2795575"/>
              <a:gd name="connsiteY15" fmla="*/ 0 h 1643380"/>
              <a:gd name="connsiteX0" fmla="*/ 202235 w 2795575"/>
              <a:gd name="connsiteY0" fmla="*/ 0 h 1643380"/>
              <a:gd name="connsiteX1" fmla="*/ 837870 w 2795575"/>
              <a:gd name="connsiteY1" fmla="*/ 763905 h 1643380"/>
              <a:gd name="connsiteX2" fmla="*/ 891845 w 2795575"/>
              <a:gd name="connsiteY2" fmla="*/ 763905 h 1643380"/>
              <a:gd name="connsiteX3" fmla="*/ 1508430 w 2795575"/>
              <a:gd name="connsiteY3" fmla="*/ 803275 h 1643380"/>
              <a:gd name="connsiteX4" fmla="*/ 2795575 w 2795575"/>
              <a:gd name="connsiteY4" fmla="*/ 1167130 h 1643380"/>
              <a:gd name="connsiteX5" fmla="*/ 2565705 w 2795575"/>
              <a:gd name="connsiteY5" fmla="*/ 1643380 h 1643380"/>
              <a:gd name="connsiteX6" fmla="*/ 1985952 w 2795575"/>
              <a:gd name="connsiteY6" fmla="*/ 1475106 h 1643380"/>
              <a:gd name="connsiteX7" fmla="*/ 675945 w 2795575"/>
              <a:gd name="connsiteY7" fmla="*/ 1548130 h 1643380"/>
              <a:gd name="connsiteX8" fmla="*/ 329235 w 2795575"/>
              <a:gd name="connsiteY8" fmla="*/ 1054735 h 1643380"/>
              <a:gd name="connsiteX9" fmla="*/ 284151 w 2795575"/>
              <a:gd name="connsiteY9" fmla="*/ 878206 h 1643380"/>
              <a:gd name="connsiteX10" fmla="*/ 261926 w 2795575"/>
              <a:gd name="connsiteY10" fmla="*/ 840106 h 1643380"/>
              <a:gd name="connsiteX11" fmla="*/ 261290 w 2795575"/>
              <a:gd name="connsiteY11" fmla="*/ 687705 h 1643380"/>
              <a:gd name="connsiteX12" fmla="*/ 305 w 2795575"/>
              <a:gd name="connsiteY12" fmla="*/ 466725 h 1643380"/>
              <a:gd name="connsiteX13" fmla="*/ 305 w 2795575"/>
              <a:gd name="connsiteY13" fmla="*/ 635 h 1643380"/>
              <a:gd name="connsiteX14" fmla="*/ 202235 w 2795575"/>
              <a:gd name="connsiteY14" fmla="*/ 0 h 1643380"/>
              <a:gd name="connsiteX0" fmla="*/ 297485 w 2795575"/>
              <a:gd name="connsiteY0" fmla="*/ 0 h 1643380"/>
              <a:gd name="connsiteX1" fmla="*/ 837870 w 2795575"/>
              <a:gd name="connsiteY1" fmla="*/ 763905 h 1643380"/>
              <a:gd name="connsiteX2" fmla="*/ 891845 w 2795575"/>
              <a:gd name="connsiteY2" fmla="*/ 763905 h 1643380"/>
              <a:gd name="connsiteX3" fmla="*/ 1508430 w 2795575"/>
              <a:gd name="connsiteY3" fmla="*/ 803275 h 1643380"/>
              <a:gd name="connsiteX4" fmla="*/ 2795575 w 2795575"/>
              <a:gd name="connsiteY4" fmla="*/ 1167130 h 1643380"/>
              <a:gd name="connsiteX5" fmla="*/ 2565705 w 2795575"/>
              <a:gd name="connsiteY5" fmla="*/ 1643380 h 1643380"/>
              <a:gd name="connsiteX6" fmla="*/ 1985952 w 2795575"/>
              <a:gd name="connsiteY6" fmla="*/ 1475106 h 1643380"/>
              <a:gd name="connsiteX7" fmla="*/ 675945 w 2795575"/>
              <a:gd name="connsiteY7" fmla="*/ 1548130 h 1643380"/>
              <a:gd name="connsiteX8" fmla="*/ 329235 w 2795575"/>
              <a:gd name="connsiteY8" fmla="*/ 1054735 h 1643380"/>
              <a:gd name="connsiteX9" fmla="*/ 284151 w 2795575"/>
              <a:gd name="connsiteY9" fmla="*/ 878206 h 1643380"/>
              <a:gd name="connsiteX10" fmla="*/ 261926 w 2795575"/>
              <a:gd name="connsiteY10" fmla="*/ 840106 h 1643380"/>
              <a:gd name="connsiteX11" fmla="*/ 261290 w 2795575"/>
              <a:gd name="connsiteY11" fmla="*/ 687705 h 1643380"/>
              <a:gd name="connsiteX12" fmla="*/ 305 w 2795575"/>
              <a:gd name="connsiteY12" fmla="*/ 466725 h 1643380"/>
              <a:gd name="connsiteX13" fmla="*/ 305 w 2795575"/>
              <a:gd name="connsiteY13" fmla="*/ 635 h 1643380"/>
              <a:gd name="connsiteX14" fmla="*/ 297485 w 2795575"/>
              <a:gd name="connsiteY14" fmla="*/ 0 h 1643380"/>
              <a:gd name="connsiteX0" fmla="*/ 297321 w 2795411"/>
              <a:gd name="connsiteY0" fmla="*/ 0 h 1643380"/>
              <a:gd name="connsiteX1" fmla="*/ 837706 w 2795411"/>
              <a:gd name="connsiteY1" fmla="*/ 763905 h 1643380"/>
              <a:gd name="connsiteX2" fmla="*/ 891681 w 2795411"/>
              <a:gd name="connsiteY2" fmla="*/ 763905 h 1643380"/>
              <a:gd name="connsiteX3" fmla="*/ 1508266 w 2795411"/>
              <a:gd name="connsiteY3" fmla="*/ 803275 h 1643380"/>
              <a:gd name="connsiteX4" fmla="*/ 2795411 w 2795411"/>
              <a:gd name="connsiteY4" fmla="*/ 1167130 h 1643380"/>
              <a:gd name="connsiteX5" fmla="*/ 2565541 w 2795411"/>
              <a:gd name="connsiteY5" fmla="*/ 1643380 h 1643380"/>
              <a:gd name="connsiteX6" fmla="*/ 1985788 w 2795411"/>
              <a:gd name="connsiteY6" fmla="*/ 1475106 h 1643380"/>
              <a:gd name="connsiteX7" fmla="*/ 675781 w 2795411"/>
              <a:gd name="connsiteY7" fmla="*/ 1548130 h 1643380"/>
              <a:gd name="connsiteX8" fmla="*/ 329071 w 2795411"/>
              <a:gd name="connsiteY8" fmla="*/ 1054735 h 1643380"/>
              <a:gd name="connsiteX9" fmla="*/ 283987 w 2795411"/>
              <a:gd name="connsiteY9" fmla="*/ 878206 h 1643380"/>
              <a:gd name="connsiteX10" fmla="*/ 261762 w 2795411"/>
              <a:gd name="connsiteY10" fmla="*/ 840106 h 1643380"/>
              <a:gd name="connsiteX11" fmla="*/ 261126 w 2795411"/>
              <a:gd name="connsiteY11" fmla="*/ 687705 h 1643380"/>
              <a:gd name="connsiteX12" fmla="*/ 3316 w 2795411"/>
              <a:gd name="connsiteY12" fmla="*/ 419100 h 1643380"/>
              <a:gd name="connsiteX13" fmla="*/ 141 w 2795411"/>
              <a:gd name="connsiteY13" fmla="*/ 635 h 1643380"/>
              <a:gd name="connsiteX14" fmla="*/ 297321 w 2795411"/>
              <a:gd name="connsiteY14" fmla="*/ 0 h 1643380"/>
              <a:gd name="connsiteX0" fmla="*/ 297321 w 2795411"/>
              <a:gd name="connsiteY0" fmla="*/ 0 h 1643380"/>
              <a:gd name="connsiteX1" fmla="*/ 837706 w 2795411"/>
              <a:gd name="connsiteY1" fmla="*/ 763905 h 1643380"/>
              <a:gd name="connsiteX2" fmla="*/ 891681 w 2795411"/>
              <a:gd name="connsiteY2" fmla="*/ 763905 h 1643380"/>
              <a:gd name="connsiteX3" fmla="*/ 1508266 w 2795411"/>
              <a:gd name="connsiteY3" fmla="*/ 803275 h 1643380"/>
              <a:gd name="connsiteX4" fmla="*/ 2795411 w 2795411"/>
              <a:gd name="connsiteY4" fmla="*/ 1167130 h 1643380"/>
              <a:gd name="connsiteX5" fmla="*/ 2565541 w 2795411"/>
              <a:gd name="connsiteY5" fmla="*/ 1643380 h 1643380"/>
              <a:gd name="connsiteX6" fmla="*/ 1985788 w 2795411"/>
              <a:gd name="connsiteY6" fmla="*/ 1475106 h 1643380"/>
              <a:gd name="connsiteX7" fmla="*/ 675781 w 2795411"/>
              <a:gd name="connsiteY7" fmla="*/ 1548130 h 1643380"/>
              <a:gd name="connsiteX8" fmla="*/ 329071 w 2795411"/>
              <a:gd name="connsiteY8" fmla="*/ 1054735 h 1643380"/>
              <a:gd name="connsiteX9" fmla="*/ 283987 w 2795411"/>
              <a:gd name="connsiteY9" fmla="*/ 878206 h 1643380"/>
              <a:gd name="connsiteX10" fmla="*/ 261762 w 2795411"/>
              <a:gd name="connsiteY10" fmla="*/ 840106 h 1643380"/>
              <a:gd name="connsiteX11" fmla="*/ 238901 w 2795411"/>
              <a:gd name="connsiteY11" fmla="*/ 760730 h 1643380"/>
              <a:gd name="connsiteX12" fmla="*/ 3316 w 2795411"/>
              <a:gd name="connsiteY12" fmla="*/ 419100 h 1643380"/>
              <a:gd name="connsiteX13" fmla="*/ 141 w 2795411"/>
              <a:gd name="connsiteY13" fmla="*/ 635 h 1643380"/>
              <a:gd name="connsiteX14" fmla="*/ 297321 w 2795411"/>
              <a:gd name="connsiteY14" fmla="*/ 0 h 1643380"/>
              <a:gd name="connsiteX0" fmla="*/ 297321 w 2795411"/>
              <a:gd name="connsiteY0" fmla="*/ 0 h 1643380"/>
              <a:gd name="connsiteX1" fmla="*/ 837706 w 2795411"/>
              <a:gd name="connsiteY1" fmla="*/ 763905 h 1643380"/>
              <a:gd name="connsiteX2" fmla="*/ 891681 w 2795411"/>
              <a:gd name="connsiteY2" fmla="*/ 763905 h 1643380"/>
              <a:gd name="connsiteX3" fmla="*/ 1508266 w 2795411"/>
              <a:gd name="connsiteY3" fmla="*/ 803275 h 1643380"/>
              <a:gd name="connsiteX4" fmla="*/ 2795411 w 2795411"/>
              <a:gd name="connsiteY4" fmla="*/ 1167130 h 1643380"/>
              <a:gd name="connsiteX5" fmla="*/ 2565541 w 2795411"/>
              <a:gd name="connsiteY5" fmla="*/ 1643380 h 1643380"/>
              <a:gd name="connsiteX6" fmla="*/ 1985788 w 2795411"/>
              <a:gd name="connsiteY6" fmla="*/ 1475106 h 1643380"/>
              <a:gd name="connsiteX7" fmla="*/ 1360313 w 2795411"/>
              <a:gd name="connsiteY7" fmla="*/ 1506855 h 1643380"/>
              <a:gd name="connsiteX8" fmla="*/ 675781 w 2795411"/>
              <a:gd name="connsiteY8" fmla="*/ 1548130 h 1643380"/>
              <a:gd name="connsiteX9" fmla="*/ 329071 w 2795411"/>
              <a:gd name="connsiteY9" fmla="*/ 1054735 h 1643380"/>
              <a:gd name="connsiteX10" fmla="*/ 283987 w 2795411"/>
              <a:gd name="connsiteY10" fmla="*/ 878206 h 1643380"/>
              <a:gd name="connsiteX11" fmla="*/ 261762 w 2795411"/>
              <a:gd name="connsiteY11" fmla="*/ 840106 h 1643380"/>
              <a:gd name="connsiteX12" fmla="*/ 238901 w 2795411"/>
              <a:gd name="connsiteY12" fmla="*/ 760730 h 1643380"/>
              <a:gd name="connsiteX13" fmla="*/ 3316 w 2795411"/>
              <a:gd name="connsiteY13" fmla="*/ 419100 h 1643380"/>
              <a:gd name="connsiteX14" fmla="*/ 141 w 2795411"/>
              <a:gd name="connsiteY14" fmla="*/ 635 h 1643380"/>
              <a:gd name="connsiteX15" fmla="*/ 297321 w 2795411"/>
              <a:gd name="connsiteY15" fmla="*/ 0 h 1643380"/>
              <a:gd name="connsiteX0" fmla="*/ 297321 w 2795411"/>
              <a:gd name="connsiteY0" fmla="*/ 0 h 1643380"/>
              <a:gd name="connsiteX1" fmla="*/ 837706 w 2795411"/>
              <a:gd name="connsiteY1" fmla="*/ 763905 h 1643380"/>
              <a:gd name="connsiteX2" fmla="*/ 891681 w 2795411"/>
              <a:gd name="connsiteY2" fmla="*/ 763905 h 1643380"/>
              <a:gd name="connsiteX3" fmla="*/ 1508266 w 2795411"/>
              <a:gd name="connsiteY3" fmla="*/ 803275 h 1643380"/>
              <a:gd name="connsiteX4" fmla="*/ 2795411 w 2795411"/>
              <a:gd name="connsiteY4" fmla="*/ 1167130 h 1643380"/>
              <a:gd name="connsiteX5" fmla="*/ 2565541 w 2795411"/>
              <a:gd name="connsiteY5" fmla="*/ 1643380 h 1643380"/>
              <a:gd name="connsiteX6" fmla="*/ 1985788 w 2795411"/>
              <a:gd name="connsiteY6" fmla="*/ 1475106 h 1643380"/>
              <a:gd name="connsiteX7" fmla="*/ 1360313 w 2795411"/>
              <a:gd name="connsiteY7" fmla="*/ 1621155 h 1643380"/>
              <a:gd name="connsiteX8" fmla="*/ 675781 w 2795411"/>
              <a:gd name="connsiteY8" fmla="*/ 1548130 h 1643380"/>
              <a:gd name="connsiteX9" fmla="*/ 329071 w 2795411"/>
              <a:gd name="connsiteY9" fmla="*/ 1054735 h 1643380"/>
              <a:gd name="connsiteX10" fmla="*/ 283987 w 2795411"/>
              <a:gd name="connsiteY10" fmla="*/ 878206 h 1643380"/>
              <a:gd name="connsiteX11" fmla="*/ 261762 w 2795411"/>
              <a:gd name="connsiteY11" fmla="*/ 840106 h 1643380"/>
              <a:gd name="connsiteX12" fmla="*/ 238901 w 2795411"/>
              <a:gd name="connsiteY12" fmla="*/ 760730 h 1643380"/>
              <a:gd name="connsiteX13" fmla="*/ 3316 w 2795411"/>
              <a:gd name="connsiteY13" fmla="*/ 419100 h 1643380"/>
              <a:gd name="connsiteX14" fmla="*/ 141 w 2795411"/>
              <a:gd name="connsiteY14" fmla="*/ 635 h 1643380"/>
              <a:gd name="connsiteX15" fmla="*/ 297321 w 2795411"/>
              <a:gd name="connsiteY15" fmla="*/ 0 h 1643380"/>
              <a:gd name="connsiteX0" fmla="*/ 297321 w 2795411"/>
              <a:gd name="connsiteY0" fmla="*/ 0 h 1643380"/>
              <a:gd name="connsiteX1" fmla="*/ 837706 w 2795411"/>
              <a:gd name="connsiteY1" fmla="*/ 763905 h 1643380"/>
              <a:gd name="connsiteX2" fmla="*/ 891681 w 2795411"/>
              <a:gd name="connsiteY2" fmla="*/ 763905 h 1643380"/>
              <a:gd name="connsiteX3" fmla="*/ 1508266 w 2795411"/>
              <a:gd name="connsiteY3" fmla="*/ 803275 h 1643380"/>
              <a:gd name="connsiteX4" fmla="*/ 2795411 w 2795411"/>
              <a:gd name="connsiteY4" fmla="*/ 1167130 h 1643380"/>
              <a:gd name="connsiteX5" fmla="*/ 2565541 w 2795411"/>
              <a:gd name="connsiteY5" fmla="*/ 1643380 h 1643380"/>
              <a:gd name="connsiteX6" fmla="*/ 1985788 w 2795411"/>
              <a:gd name="connsiteY6" fmla="*/ 1475106 h 1643380"/>
              <a:gd name="connsiteX7" fmla="*/ 1363488 w 2795411"/>
              <a:gd name="connsiteY7" fmla="*/ 1640205 h 1643380"/>
              <a:gd name="connsiteX8" fmla="*/ 675781 w 2795411"/>
              <a:gd name="connsiteY8" fmla="*/ 1548130 h 1643380"/>
              <a:gd name="connsiteX9" fmla="*/ 329071 w 2795411"/>
              <a:gd name="connsiteY9" fmla="*/ 1054735 h 1643380"/>
              <a:gd name="connsiteX10" fmla="*/ 283987 w 2795411"/>
              <a:gd name="connsiteY10" fmla="*/ 878206 h 1643380"/>
              <a:gd name="connsiteX11" fmla="*/ 261762 w 2795411"/>
              <a:gd name="connsiteY11" fmla="*/ 840106 h 1643380"/>
              <a:gd name="connsiteX12" fmla="*/ 238901 w 2795411"/>
              <a:gd name="connsiteY12" fmla="*/ 760730 h 1643380"/>
              <a:gd name="connsiteX13" fmla="*/ 3316 w 2795411"/>
              <a:gd name="connsiteY13" fmla="*/ 419100 h 1643380"/>
              <a:gd name="connsiteX14" fmla="*/ 141 w 2795411"/>
              <a:gd name="connsiteY14" fmla="*/ 635 h 1643380"/>
              <a:gd name="connsiteX15" fmla="*/ 297321 w 2795411"/>
              <a:gd name="connsiteY15" fmla="*/ 0 h 1643380"/>
              <a:gd name="connsiteX0" fmla="*/ 297321 w 2795411"/>
              <a:gd name="connsiteY0" fmla="*/ 0 h 1643380"/>
              <a:gd name="connsiteX1" fmla="*/ 837706 w 2795411"/>
              <a:gd name="connsiteY1" fmla="*/ 763905 h 1643380"/>
              <a:gd name="connsiteX2" fmla="*/ 891681 w 2795411"/>
              <a:gd name="connsiteY2" fmla="*/ 763905 h 1643380"/>
              <a:gd name="connsiteX3" fmla="*/ 1374916 w 2795411"/>
              <a:gd name="connsiteY3" fmla="*/ 790575 h 1643380"/>
              <a:gd name="connsiteX4" fmla="*/ 2795411 w 2795411"/>
              <a:gd name="connsiteY4" fmla="*/ 1167130 h 1643380"/>
              <a:gd name="connsiteX5" fmla="*/ 2565541 w 2795411"/>
              <a:gd name="connsiteY5" fmla="*/ 1643380 h 1643380"/>
              <a:gd name="connsiteX6" fmla="*/ 1985788 w 2795411"/>
              <a:gd name="connsiteY6" fmla="*/ 1475106 h 1643380"/>
              <a:gd name="connsiteX7" fmla="*/ 1363488 w 2795411"/>
              <a:gd name="connsiteY7" fmla="*/ 1640205 h 1643380"/>
              <a:gd name="connsiteX8" fmla="*/ 675781 w 2795411"/>
              <a:gd name="connsiteY8" fmla="*/ 1548130 h 1643380"/>
              <a:gd name="connsiteX9" fmla="*/ 329071 w 2795411"/>
              <a:gd name="connsiteY9" fmla="*/ 1054735 h 1643380"/>
              <a:gd name="connsiteX10" fmla="*/ 283987 w 2795411"/>
              <a:gd name="connsiteY10" fmla="*/ 878206 h 1643380"/>
              <a:gd name="connsiteX11" fmla="*/ 261762 w 2795411"/>
              <a:gd name="connsiteY11" fmla="*/ 840106 h 1643380"/>
              <a:gd name="connsiteX12" fmla="*/ 238901 w 2795411"/>
              <a:gd name="connsiteY12" fmla="*/ 760730 h 1643380"/>
              <a:gd name="connsiteX13" fmla="*/ 3316 w 2795411"/>
              <a:gd name="connsiteY13" fmla="*/ 419100 h 1643380"/>
              <a:gd name="connsiteX14" fmla="*/ 141 w 2795411"/>
              <a:gd name="connsiteY14" fmla="*/ 635 h 1643380"/>
              <a:gd name="connsiteX15" fmla="*/ 297321 w 2795411"/>
              <a:gd name="connsiteY15" fmla="*/ 0 h 1643380"/>
              <a:gd name="connsiteX0" fmla="*/ 297321 w 2795411"/>
              <a:gd name="connsiteY0" fmla="*/ 0 h 1643380"/>
              <a:gd name="connsiteX1" fmla="*/ 837706 w 2795411"/>
              <a:gd name="connsiteY1" fmla="*/ 763905 h 1643380"/>
              <a:gd name="connsiteX2" fmla="*/ 891681 w 2795411"/>
              <a:gd name="connsiteY2" fmla="*/ 763905 h 1643380"/>
              <a:gd name="connsiteX3" fmla="*/ 1406666 w 2795411"/>
              <a:gd name="connsiteY3" fmla="*/ 790575 h 1643380"/>
              <a:gd name="connsiteX4" fmla="*/ 2795411 w 2795411"/>
              <a:gd name="connsiteY4" fmla="*/ 1167130 h 1643380"/>
              <a:gd name="connsiteX5" fmla="*/ 2565541 w 2795411"/>
              <a:gd name="connsiteY5" fmla="*/ 1643380 h 1643380"/>
              <a:gd name="connsiteX6" fmla="*/ 1985788 w 2795411"/>
              <a:gd name="connsiteY6" fmla="*/ 1475106 h 1643380"/>
              <a:gd name="connsiteX7" fmla="*/ 1363488 w 2795411"/>
              <a:gd name="connsiteY7" fmla="*/ 1640205 h 1643380"/>
              <a:gd name="connsiteX8" fmla="*/ 675781 w 2795411"/>
              <a:gd name="connsiteY8" fmla="*/ 1548130 h 1643380"/>
              <a:gd name="connsiteX9" fmla="*/ 329071 w 2795411"/>
              <a:gd name="connsiteY9" fmla="*/ 1054735 h 1643380"/>
              <a:gd name="connsiteX10" fmla="*/ 283987 w 2795411"/>
              <a:gd name="connsiteY10" fmla="*/ 878206 h 1643380"/>
              <a:gd name="connsiteX11" fmla="*/ 261762 w 2795411"/>
              <a:gd name="connsiteY11" fmla="*/ 840106 h 1643380"/>
              <a:gd name="connsiteX12" fmla="*/ 238901 w 2795411"/>
              <a:gd name="connsiteY12" fmla="*/ 760730 h 1643380"/>
              <a:gd name="connsiteX13" fmla="*/ 3316 w 2795411"/>
              <a:gd name="connsiteY13" fmla="*/ 419100 h 1643380"/>
              <a:gd name="connsiteX14" fmla="*/ 141 w 2795411"/>
              <a:gd name="connsiteY14" fmla="*/ 635 h 1643380"/>
              <a:gd name="connsiteX15" fmla="*/ 297321 w 2795411"/>
              <a:gd name="connsiteY15" fmla="*/ 0 h 1643380"/>
              <a:gd name="connsiteX0" fmla="*/ 141 w 2795411"/>
              <a:gd name="connsiteY0" fmla="*/ 0 h 1642745"/>
              <a:gd name="connsiteX1" fmla="*/ 837706 w 2795411"/>
              <a:gd name="connsiteY1" fmla="*/ 763270 h 1642745"/>
              <a:gd name="connsiteX2" fmla="*/ 891681 w 2795411"/>
              <a:gd name="connsiteY2" fmla="*/ 763270 h 1642745"/>
              <a:gd name="connsiteX3" fmla="*/ 1406666 w 2795411"/>
              <a:gd name="connsiteY3" fmla="*/ 789940 h 1642745"/>
              <a:gd name="connsiteX4" fmla="*/ 2795411 w 2795411"/>
              <a:gd name="connsiteY4" fmla="*/ 1166495 h 1642745"/>
              <a:gd name="connsiteX5" fmla="*/ 2565541 w 2795411"/>
              <a:gd name="connsiteY5" fmla="*/ 1642745 h 1642745"/>
              <a:gd name="connsiteX6" fmla="*/ 1985788 w 2795411"/>
              <a:gd name="connsiteY6" fmla="*/ 1474471 h 1642745"/>
              <a:gd name="connsiteX7" fmla="*/ 1363488 w 2795411"/>
              <a:gd name="connsiteY7" fmla="*/ 1639570 h 1642745"/>
              <a:gd name="connsiteX8" fmla="*/ 675781 w 2795411"/>
              <a:gd name="connsiteY8" fmla="*/ 1547495 h 1642745"/>
              <a:gd name="connsiteX9" fmla="*/ 329071 w 2795411"/>
              <a:gd name="connsiteY9" fmla="*/ 1054100 h 1642745"/>
              <a:gd name="connsiteX10" fmla="*/ 283987 w 2795411"/>
              <a:gd name="connsiteY10" fmla="*/ 877571 h 1642745"/>
              <a:gd name="connsiteX11" fmla="*/ 261762 w 2795411"/>
              <a:gd name="connsiteY11" fmla="*/ 839471 h 1642745"/>
              <a:gd name="connsiteX12" fmla="*/ 238901 w 2795411"/>
              <a:gd name="connsiteY12" fmla="*/ 760095 h 1642745"/>
              <a:gd name="connsiteX13" fmla="*/ 3316 w 2795411"/>
              <a:gd name="connsiteY13" fmla="*/ 418465 h 1642745"/>
              <a:gd name="connsiteX14" fmla="*/ 141 w 2795411"/>
              <a:gd name="connsiteY14" fmla="*/ 0 h 1642745"/>
              <a:gd name="connsiteX0" fmla="*/ 0 w 2792095"/>
              <a:gd name="connsiteY0" fmla="*/ 0 h 1224280"/>
              <a:gd name="connsiteX1" fmla="*/ 834390 w 2792095"/>
              <a:gd name="connsiteY1" fmla="*/ 344805 h 1224280"/>
              <a:gd name="connsiteX2" fmla="*/ 888365 w 2792095"/>
              <a:gd name="connsiteY2" fmla="*/ 344805 h 1224280"/>
              <a:gd name="connsiteX3" fmla="*/ 1403350 w 2792095"/>
              <a:gd name="connsiteY3" fmla="*/ 371475 h 1224280"/>
              <a:gd name="connsiteX4" fmla="*/ 2792095 w 2792095"/>
              <a:gd name="connsiteY4" fmla="*/ 748030 h 1224280"/>
              <a:gd name="connsiteX5" fmla="*/ 2562225 w 2792095"/>
              <a:gd name="connsiteY5" fmla="*/ 1224280 h 1224280"/>
              <a:gd name="connsiteX6" fmla="*/ 1982472 w 2792095"/>
              <a:gd name="connsiteY6" fmla="*/ 1056006 h 1224280"/>
              <a:gd name="connsiteX7" fmla="*/ 1360172 w 2792095"/>
              <a:gd name="connsiteY7" fmla="*/ 1221105 h 1224280"/>
              <a:gd name="connsiteX8" fmla="*/ 672465 w 2792095"/>
              <a:gd name="connsiteY8" fmla="*/ 1129030 h 1224280"/>
              <a:gd name="connsiteX9" fmla="*/ 325755 w 2792095"/>
              <a:gd name="connsiteY9" fmla="*/ 635635 h 1224280"/>
              <a:gd name="connsiteX10" fmla="*/ 280671 w 2792095"/>
              <a:gd name="connsiteY10" fmla="*/ 459106 h 1224280"/>
              <a:gd name="connsiteX11" fmla="*/ 258446 w 2792095"/>
              <a:gd name="connsiteY11" fmla="*/ 421006 h 1224280"/>
              <a:gd name="connsiteX12" fmla="*/ 235585 w 2792095"/>
              <a:gd name="connsiteY12" fmla="*/ 341630 h 1224280"/>
              <a:gd name="connsiteX13" fmla="*/ 0 w 2792095"/>
              <a:gd name="connsiteY13" fmla="*/ 0 h 1224280"/>
              <a:gd name="connsiteX0" fmla="*/ 0 w 2556510"/>
              <a:gd name="connsiteY0" fmla="*/ 0 h 882650"/>
              <a:gd name="connsiteX1" fmla="*/ 598805 w 2556510"/>
              <a:gd name="connsiteY1" fmla="*/ 3175 h 882650"/>
              <a:gd name="connsiteX2" fmla="*/ 652780 w 2556510"/>
              <a:gd name="connsiteY2" fmla="*/ 3175 h 882650"/>
              <a:gd name="connsiteX3" fmla="*/ 1167765 w 2556510"/>
              <a:gd name="connsiteY3" fmla="*/ 29845 h 882650"/>
              <a:gd name="connsiteX4" fmla="*/ 2556510 w 2556510"/>
              <a:gd name="connsiteY4" fmla="*/ 406400 h 882650"/>
              <a:gd name="connsiteX5" fmla="*/ 2326640 w 2556510"/>
              <a:gd name="connsiteY5" fmla="*/ 882650 h 882650"/>
              <a:gd name="connsiteX6" fmla="*/ 1746887 w 2556510"/>
              <a:gd name="connsiteY6" fmla="*/ 714376 h 882650"/>
              <a:gd name="connsiteX7" fmla="*/ 1124587 w 2556510"/>
              <a:gd name="connsiteY7" fmla="*/ 879475 h 882650"/>
              <a:gd name="connsiteX8" fmla="*/ 436880 w 2556510"/>
              <a:gd name="connsiteY8" fmla="*/ 787400 h 882650"/>
              <a:gd name="connsiteX9" fmla="*/ 90170 w 2556510"/>
              <a:gd name="connsiteY9" fmla="*/ 294005 h 882650"/>
              <a:gd name="connsiteX10" fmla="*/ 45086 w 2556510"/>
              <a:gd name="connsiteY10" fmla="*/ 117476 h 882650"/>
              <a:gd name="connsiteX11" fmla="*/ 22861 w 2556510"/>
              <a:gd name="connsiteY11" fmla="*/ 79376 h 882650"/>
              <a:gd name="connsiteX12" fmla="*/ 0 w 2556510"/>
              <a:gd name="connsiteY12" fmla="*/ 0 h 882650"/>
              <a:gd name="connsiteX0" fmla="*/ 0 w 2533649"/>
              <a:gd name="connsiteY0" fmla="*/ 76201 h 879475"/>
              <a:gd name="connsiteX1" fmla="*/ 575944 w 2533649"/>
              <a:gd name="connsiteY1" fmla="*/ 0 h 879475"/>
              <a:gd name="connsiteX2" fmla="*/ 629919 w 2533649"/>
              <a:gd name="connsiteY2" fmla="*/ 0 h 879475"/>
              <a:gd name="connsiteX3" fmla="*/ 1144904 w 2533649"/>
              <a:gd name="connsiteY3" fmla="*/ 26670 h 879475"/>
              <a:gd name="connsiteX4" fmla="*/ 2533649 w 2533649"/>
              <a:gd name="connsiteY4" fmla="*/ 403225 h 879475"/>
              <a:gd name="connsiteX5" fmla="*/ 2303779 w 2533649"/>
              <a:gd name="connsiteY5" fmla="*/ 879475 h 879475"/>
              <a:gd name="connsiteX6" fmla="*/ 1724026 w 2533649"/>
              <a:gd name="connsiteY6" fmla="*/ 711201 h 879475"/>
              <a:gd name="connsiteX7" fmla="*/ 1101726 w 2533649"/>
              <a:gd name="connsiteY7" fmla="*/ 876300 h 879475"/>
              <a:gd name="connsiteX8" fmla="*/ 414019 w 2533649"/>
              <a:gd name="connsiteY8" fmla="*/ 784225 h 879475"/>
              <a:gd name="connsiteX9" fmla="*/ 67309 w 2533649"/>
              <a:gd name="connsiteY9" fmla="*/ 290830 h 879475"/>
              <a:gd name="connsiteX10" fmla="*/ 22225 w 2533649"/>
              <a:gd name="connsiteY10" fmla="*/ 114301 h 879475"/>
              <a:gd name="connsiteX11" fmla="*/ 0 w 2533649"/>
              <a:gd name="connsiteY11" fmla="*/ 76201 h 879475"/>
              <a:gd name="connsiteX0" fmla="*/ 0 w 2533649"/>
              <a:gd name="connsiteY0" fmla="*/ 76201 h 879475"/>
              <a:gd name="connsiteX1" fmla="*/ 629919 w 2533649"/>
              <a:gd name="connsiteY1" fmla="*/ 0 h 879475"/>
              <a:gd name="connsiteX2" fmla="*/ 1144904 w 2533649"/>
              <a:gd name="connsiteY2" fmla="*/ 26670 h 879475"/>
              <a:gd name="connsiteX3" fmla="*/ 2533649 w 2533649"/>
              <a:gd name="connsiteY3" fmla="*/ 403225 h 879475"/>
              <a:gd name="connsiteX4" fmla="*/ 2303779 w 2533649"/>
              <a:gd name="connsiteY4" fmla="*/ 879475 h 879475"/>
              <a:gd name="connsiteX5" fmla="*/ 1724026 w 2533649"/>
              <a:gd name="connsiteY5" fmla="*/ 711201 h 879475"/>
              <a:gd name="connsiteX6" fmla="*/ 1101726 w 2533649"/>
              <a:gd name="connsiteY6" fmla="*/ 876300 h 879475"/>
              <a:gd name="connsiteX7" fmla="*/ 414019 w 2533649"/>
              <a:gd name="connsiteY7" fmla="*/ 784225 h 879475"/>
              <a:gd name="connsiteX8" fmla="*/ 67309 w 2533649"/>
              <a:gd name="connsiteY8" fmla="*/ 290830 h 879475"/>
              <a:gd name="connsiteX9" fmla="*/ 22225 w 2533649"/>
              <a:gd name="connsiteY9" fmla="*/ 114301 h 879475"/>
              <a:gd name="connsiteX10" fmla="*/ 0 w 2533649"/>
              <a:gd name="connsiteY10" fmla="*/ 76201 h 879475"/>
              <a:gd name="connsiteX0" fmla="*/ 0 w 2533649"/>
              <a:gd name="connsiteY0" fmla="*/ 76201 h 879475"/>
              <a:gd name="connsiteX1" fmla="*/ 629919 w 2533649"/>
              <a:gd name="connsiteY1" fmla="*/ 0 h 879475"/>
              <a:gd name="connsiteX2" fmla="*/ 1144904 w 2533649"/>
              <a:gd name="connsiteY2" fmla="*/ 26670 h 879475"/>
              <a:gd name="connsiteX3" fmla="*/ 2533649 w 2533649"/>
              <a:gd name="connsiteY3" fmla="*/ 403225 h 879475"/>
              <a:gd name="connsiteX4" fmla="*/ 2303779 w 2533649"/>
              <a:gd name="connsiteY4" fmla="*/ 879475 h 879475"/>
              <a:gd name="connsiteX5" fmla="*/ 1724026 w 2533649"/>
              <a:gd name="connsiteY5" fmla="*/ 711201 h 879475"/>
              <a:gd name="connsiteX6" fmla="*/ 1101726 w 2533649"/>
              <a:gd name="connsiteY6" fmla="*/ 876300 h 879475"/>
              <a:gd name="connsiteX7" fmla="*/ 414019 w 2533649"/>
              <a:gd name="connsiteY7" fmla="*/ 784225 h 879475"/>
              <a:gd name="connsiteX8" fmla="*/ 67309 w 2533649"/>
              <a:gd name="connsiteY8" fmla="*/ 290830 h 879475"/>
              <a:gd name="connsiteX9" fmla="*/ 0 w 2533649"/>
              <a:gd name="connsiteY9" fmla="*/ 76201 h 879475"/>
              <a:gd name="connsiteX0" fmla="*/ 0 w 2533649"/>
              <a:gd name="connsiteY0" fmla="*/ 49531 h 852805"/>
              <a:gd name="connsiteX1" fmla="*/ 1144904 w 2533649"/>
              <a:gd name="connsiteY1" fmla="*/ 0 h 852805"/>
              <a:gd name="connsiteX2" fmla="*/ 2533649 w 2533649"/>
              <a:gd name="connsiteY2" fmla="*/ 376555 h 852805"/>
              <a:gd name="connsiteX3" fmla="*/ 2303779 w 2533649"/>
              <a:gd name="connsiteY3" fmla="*/ 852805 h 852805"/>
              <a:gd name="connsiteX4" fmla="*/ 1724026 w 2533649"/>
              <a:gd name="connsiteY4" fmla="*/ 684531 h 852805"/>
              <a:gd name="connsiteX5" fmla="*/ 1101726 w 2533649"/>
              <a:gd name="connsiteY5" fmla="*/ 849630 h 852805"/>
              <a:gd name="connsiteX6" fmla="*/ 414019 w 2533649"/>
              <a:gd name="connsiteY6" fmla="*/ 757555 h 852805"/>
              <a:gd name="connsiteX7" fmla="*/ 67309 w 2533649"/>
              <a:gd name="connsiteY7" fmla="*/ 264160 h 852805"/>
              <a:gd name="connsiteX8" fmla="*/ 0 w 2533649"/>
              <a:gd name="connsiteY8" fmla="*/ 49531 h 852805"/>
              <a:gd name="connsiteX0" fmla="*/ 0 w 2533649"/>
              <a:gd name="connsiteY0" fmla="*/ 103506 h 906780"/>
              <a:gd name="connsiteX1" fmla="*/ 865504 w 2533649"/>
              <a:gd name="connsiteY1" fmla="*/ 0 h 906780"/>
              <a:gd name="connsiteX2" fmla="*/ 2533649 w 2533649"/>
              <a:gd name="connsiteY2" fmla="*/ 430530 h 906780"/>
              <a:gd name="connsiteX3" fmla="*/ 2303779 w 2533649"/>
              <a:gd name="connsiteY3" fmla="*/ 906780 h 906780"/>
              <a:gd name="connsiteX4" fmla="*/ 1724026 w 2533649"/>
              <a:gd name="connsiteY4" fmla="*/ 738506 h 906780"/>
              <a:gd name="connsiteX5" fmla="*/ 1101726 w 2533649"/>
              <a:gd name="connsiteY5" fmla="*/ 903605 h 906780"/>
              <a:gd name="connsiteX6" fmla="*/ 414019 w 2533649"/>
              <a:gd name="connsiteY6" fmla="*/ 811530 h 906780"/>
              <a:gd name="connsiteX7" fmla="*/ 67309 w 2533649"/>
              <a:gd name="connsiteY7" fmla="*/ 318135 h 906780"/>
              <a:gd name="connsiteX8" fmla="*/ 0 w 2533649"/>
              <a:gd name="connsiteY8" fmla="*/ 103506 h 906780"/>
              <a:gd name="connsiteX0" fmla="*/ 0 w 2303779"/>
              <a:gd name="connsiteY0" fmla="*/ 103506 h 906780"/>
              <a:gd name="connsiteX1" fmla="*/ 865504 w 2303779"/>
              <a:gd name="connsiteY1" fmla="*/ 0 h 906780"/>
              <a:gd name="connsiteX2" fmla="*/ 1666874 w 2303779"/>
              <a:gd name="connsiteY2" fmla="*/ 433705 h 906780"/>
              <a:gd name="connsiteX3" fmla="*/ 2303779 w 2303779"/>
              <a:gd name="connsiteY3" fmla="*/ 906780 h 906780"/>
              <a:gd name="connsiteX4" fmla="*/ 1724026 w 2303779"/>
              <a:gd name="connsiteY4" fmla="*/ 738506 h 906780"/>
              <a:gd name="connsiteX5" fmla="*/ 1101726 w 2303779"/>
              <a:gd name="connsiteY5" fmla="*/ 903605 h 906780"/>
              <a:gd name="connsiteX6" fmla="*/ 414019 w 2303779"/>
              <a:gd name="connsiteY6" fmla="*/ 811530 h 906780"/>
              <a:gd name="connsiteX7" fmla="*/ 67309 w 2303779"/>
              <a:gd name="connsiteY7" fmla="*/ 318135 h 906780"/>
              <a:gd name="connsiteX8" fmla="*/ 0 w 2303779"/>
              <a:gd name="connsiteY8" fmla="*/ 103506 h 906780"/>
              <a:gd name="connsiteX0" fmla="*/ 0 w 2303779"/>
              <a:gd name="connsiteY0" fmla="*/ 84456 h 887730"/>
              <a:gd name="connsiteX1" fmla="*/ 773429 w 2303779"/>
              <a:gd name="connsiteY1" fmla="*/ 0 h 887730"/>
              <a:gd name="connsiteX2" fmla="*/ 1666874 w 2303779"/>
              <a:gd name="connsiteY2" fmla="*/ 414655 h 887730"/>
              <a:gd name="connsiteX3" fmla="*/ 2303779 w 2303779"/>
              <a:gd name="connsiteY3" fmla="*/ 887730 h 887730"/>
              <a:gd name="connsiteX4" fmla="*/ 1724026 w 2303779"/>
              <a:gd name="connsiteY4" fmla="*/ 719456 h 887730"/>
              <a:gd name="connsiteX5" fmla="*/ 1101726 w 2303779"/>
              <a:gd name="connsiteY5" fmla="*/ 884555 h 887730"/>
              <a:gd name="connsiteX6" fmla="*/ 414019 w 2303779"/>
              <a:gd name="connsiteY6" fmla="*/ 792480 h 887730"/>
              <a:gd name="connsiteX7" fmla="*/ 67309 w 2303779"/>
              <a:gd name="connsiteY7" fmla="*/ 299085 h 887730"/>
              <a:gd name="connsiteX8" fmla="*/ 0 w 2303779"/>
              <a:gd name="connsiteY8" fmla="*/ 84456 h 887730"/>
              <a:gd name="connsiteX0" fmla="*/ 0 w 2303779"/>
              <a:gd name="connsiteY0" fmla="*/ 217806 h 1021080"/>
              <a:gd name="connsiteX1" fmla="*/ 1297304 w 2303779"/>
              <a:gd name="connsiteY1" fmla="*/ 0 h 1021080"/>
              <a:gd name="connsiteX2" fmla="*/ 1666874 w 2303779"/>
              <a:gd name="connsiteY2" fmla="*/ 548005 h 1021080"/>
              <a:gd name="connsiteX3" fmla="*/ 2303779 w 2303779"/>
              <a:gd name="connsiteY3" fmla="*/ 1021080 h 1021080"/>
              <a:gd name="connsiteX4" fmla="*/ 1724026 w 2303779"/>
              <a:gd name="connsiteY4" fmla="*/ 852806 h 1021080"/>
              <a:gd name="connsiteX5" fmla="*/ 1101726 w 2303779"/>
              <a:gd name="connsiteY5" fmla="*/ 1017905 h 1021080"/>
              <a:gd name="connsiteX6" fmla="*/ 414019 w 2303779"/>
              <a:gd name="connsiteY6" fmla="*/ 925830 h 1021080"/>
              <a:gd name="connsiteX7" fmla="*/ 67309 w 2303779"/>
              <a:gd name="connsiteY7" fmla="*/ 432435 h 1021080"/>
              <a:gd name="connsiteX8" fmla="*/ 0 w 2303779"/>
              <a:gd name="connsiteY8" fmla="*/ 217806 h 1021080"/>
              <a:gd name="connsiteX0" fmla="*/ 599441 w 2236470"/>
              <a:gd name="connsiteY0" fmla="*/ 157481 h 1021080"/>
              <a:gd name="connsiteX1" fmla="*/ 1229995 w 2236470"/>
              <a:gd name="connsiteY1" fmla="*/ 0 h 1021080"/>
              <a:gd name="connsiteX2" fmla="*/ 1599565 w 2236470"/>
              <a:gd name="connsiteY2" fmla="*/ 548005 h 1021080"/>
              <a:gd name="connsiteX3" fmla="*/ 2236470 w 2236470"/>
              <a:gd name="connsiteY3" fmla="*/ 1021080 h 1021080"/>
              <a:gd name="connsiteX4" fmla="*/ 1656717 w 2236470"/>
              <a:gd name="connsiteY4" fmla="*/ 852806 h 1021080"/>
              <a:gd name="connsiteX5" fmla="*/ 1034417 w 2236470"/>
              <a:gd name="connsiteY5" fmla="*/ 1017905 h 1021080"/>
              <a:gd name="connsiteX6" fmla="*/ 346710 w 2236470"/>
              <a:gd name="connsiteY6" fmla="*/ 925830 h 1021080"/>
              <a:gd name="connsiteX7" fmla="*/ 0 w 2236470"/>
              <a:gd name="connsiteY7" fmla="*/ 432435 h 1021080"/>
              <a:gd name="connsiteX8" fmla="*/ 599441 w 2236470"/>
              <a:gd name="connsiteY8" fmla="*/ 157481 h 1021080"/>
              <a:gd name="connsiteX0" fmla="*/ 599441 w 2236470"/>
              <a:gd name="connsiteY0" fmla="*/ 157481 h 1021080"/>
              <a:gd name="connsiteX1" fmla="*/ 1229995 w 2236470"/>
              <a:gd name="connsiteY1" fmla="*/ 0 h 1021080"/>
              <a:gd name="connsiteX2" fmla="*/ 1786890 w 2236470"/>
              <a:gd name="connsiteY2" fmla="*/ 167005 h 1021080"/>
              <a:gd name="connsiteX3" fmla="*/ 2236470 w 2236470"/>
              <a:gd name="connsiteY3" fmla="*/ 1021080 h 1021080"/>
              <a:gd name="connsiteX4" fmla="*/ 1656717 w 2236470"/>
              <a:gd name="connsiteY4" fmla="*/ 852806 h 1021080"/>
              <a:gd name="connsiteX5" fmla="*/ 1034417 w 2236470"/>
              <a:gd name="connsiteY5" fmla="*/ 1017905 h 1021080"/>
              <a:gd name="connsiteX6" fmla="*/ 346710 w 2236470"/>
              <a:gd name="connsiteY6" fmla="*/ 925830 h 1021080"/>
              <a:gd name="connsiteX7" fmla="*/ 0 w 2236470"/>
              <a:gd name="connsiteY7" fmla="*/ 432435 h 1021080"/>
              <a:gd name="connsiteX8" fmla="*/ 599441 w 2236470"/>
              <a:gd name="connsiteY8" fmla="*/ 157481 h 1021080"/>
              <a:gd name="connsiteX0" fmla="*/ 599441 w 2236470"/>
              <a:gd name="connsiteY0" fmla="*/ 157481 h 1122681"/>
              <a:gd name="connsiteX1" fmla="*/ 1229995 w 2236470"/>
              <a:gd name="connsiteY1" fmla="*/ 0 h 1122681"/>
              <a:gd name="connsiteX2" fmla="*/ 1786890 w 2236470"/>
              <a:gd name="connsiteY2" fmla="*/ 167005 h 1122681"/>
              <a:gd name="connsiteX3" fmla="*/ 2236470 w 2236470"/>
              <a:gd name="connsiteY3" fmla="*/ 1021080 h 1122681"/>
              <a:gd name="connsiteX4" fmla="*/ 1313817 w 2236470"/>
              <a:gd name="connsiteY4" fmla="*/ 1122681 h 1122681"/>
              <a:gd name="connsiteX5" fmla="*/ 1034417 w 2236470"/>
              <a:gd name="connsiteY5" fmla="*/ 1017905 h 1122681"/>
              <a:gd name="connsiteX6" fmla="*/ 346710 w 2236470"/>
              <a:gd name="connsiteY6" fmla="*/ 925830 h 1122681"/>
              <a:gd name="connsiteX7" fmla="*/ 0 w 2236470"/>
              <a:gd name="connsiteY7" fmla="*/ 432435 h 1122681"/>
              <a:gd name="connsiteX8" fmla="*/ 599441 w 2236470"/>
              <a:gd name="connsiteY8" fmla="*/ 157481 h 1122681"/>
              <a:gd name="connsiteX0" fmla="*/ 599441 w 1786890"/>
              <a:gd name="connsiteY0" fmla="*/ 157481 h 1122681"/>
              <a:gd name="connsiteX1" fmla="*/ 1229995 w 1786890"/>
              <a:gd name="connsiteY1" fmla="*/ 0 h 1122681"/>
              <a:gd name="connsiteX2" fmla="*/ 1786890 w 1786890"/>
              <a:gd name="connsiteY2" fmla="*/ 167005 h 1122681"/>
              <a:gd name="connsiteX3" fmla="*/ 1423670 w 1786890"/>
              <a:gd name="connsiteY3" fmla="*/ 957580 h 1122681"/>
              <a:gd name="connsiteX4" fmla="*/ 1313817 w 1786890"/>
              <a:gd name="connsiteY4" fmla="*/ 1122681 h 1122681"/>
              <a:gd name="connsiteX5" fmla="*/ 1034417 w 1786890"/>
              <a:gd name="connsiteY5" fmla="*/ 1017905 h 1122681"/>
              <a:gd name="connsiteX6" fmla="*/ 346710 w 1786890"/>
              <a:gd name="connsiteY6" fmla="*/ 925830 h 1122681"/>
              <a:gd name="connsiteX7" fmla="*/ 0 w 1786890"/>
              <a:gd name="connsiteY7" fmla="*/ 432435 h 1122681"/>
              <a:gd name="connsiteX8" fmla="*/ 599441 w 1786890"/>
              <a:gd name="connsiteY8" fmla="*/ 157481 h 1122681"/>
              <a:gd name="connsiteX0" fmla="*/ 599441 w 1786890"/>
              <a:gd name="connsiteY0" fmla="*/ 157481 h 1017905"/>
              <a:gd name="connsiteX1" fmla="*/ 1229995 w 1786890"/>
              <a:gd name="connsiteY1" fmla="*/ 0 h 1017905"/>
              <a:gd name="connsiteX2" fmla="*/ 1786890 w 1786890"/>
              <a:gd name="connsiteY2" fmla="*/ 167005 h 1017905"/>
              <a:gd name="connsiteX3" fmla="*/ 1423670 w 1786890"/>
              <a:gd name="connsiteY3" fmla="*/ 957580 h 1017905"/>
              <a:gd name="connsiteX4" fmla="*/ 1034417 w 1786890"/>
              <a:gd name="connsiteY4" fmla="*/ 1017905 h 1017905"/>
              <a:gd name="connsiteX5" fmla="*/ 346710 w 1786890"/>
              <a:gd name="connsiteY5" fmla="*/ 925830 h 1017905"/>
              <a:gd name="connsiteX6" fmla="*/ 0 w 1786890"/>
              <a:gd name="connsiteY6" fmla="*/ 432435 h 1017905"/>
              <a:gd name="connsiteX7" fmla="*/ 599441 w 1786890"/>
              <a:gd name="connsiteY7" fmla="*/ 157481 h 1017905"/>
              <a:gd name="connsiteX0" fmla="*/ 599441 w 1786890"/>
              <a:gd name="connsiteY0" fmla="*/ 157481 h 1246505"/>
              <a:gd name="connsiteX1" fmla="*/ 1229995 w 1786890"/>
              <a:gd name="connsiteY1" fmla="*/ 0 h 1246505"/>
              <a:gd name="connsiteX2" fmla="*/ 1786890 w 1786890"/>
              <a:gd name="connsiteY2" fmla="*/ 167005 h 1246505"/>
              <a:gd name="connsiteX3" fmla="*/ 1264920 w 1786890"/>
              <a:gd name="connsiteY3" fmla="*/ 1246505 h 1246505"/>
              <a:gd name="connsiteX4" fmla="*/ 1034417 w 1786890"/>
              <a:gd name="connsiteY4" fmla="*/ 1017905 h 1246505"/>
              <a:gd name="connsiteX5" fmla="*/ 346710 w 1786890"/>
              <a:gd name="connsiteY5" fmla="*/ 925830 h 1246505"/>
              <a:gd name="connsiteX6" fmla="*/ 0 w 1786890"/>
              <a:gd name="connsiteY6" fmla="*/ 432435 h 1246505"/>
              <a:gd name="connsiteX7" fmla="*/ 599441 w 1786890"/>
              <a:gd name="connsiteY7" fmla="*/ 157481 h 1246505"/>
              <a:gd name="connsiteX0" fmla="*/ 599441 w 1786890"/>
              <a:gd name="connsiteY0" fmla="*/ 157481 h 1246505"/>
              <a:gd name="connsiteX1" fmla="*/ 1229995 w 1786890"/>
              <a:gd name="connsiteY1" fmla="*/ 0 h 1246505"/>
              <a:gd name="connsiteX2" fmla="*/ 1786890 w 1786890"/>
              <a:gd name="connsiteY2" fmla="*/ 167005 h 1246505"/>
              <a:gd name="connsiteX3" fmla="*/ 1283970 w 1786890"/>
              <a:gd name="connsiteY3" fmla="*/ 1246505 h 1246505"/>
              <a:gd name="connsiteX4" fmla="*/ 1034417 w 1786890"/>
              <a:gd name="connsiteY4" fmla="*/ 1017905 h 1246505"/>
              <a:gd name="connsiteX5" fmla="*/ 346710 w 1786890"/>
              <a:gd name="connsiteY5" fmla="*/ 925830 h 1246505"/>
              <a:gd name="connsiteX6" fmla="*/ 0 w 1786890"/>
              <a:gd name="connsiteY6" fmla="*/ 432435 h 1246505"/>
              <a:gd name="connsiteX7" fmla="*/ 599441 w 1786890"/>
              <a:gd name="connsiteY7" fmla="*/ 157481 h 1246505"/>
              <a:gd name="connsiteX0" fmla="*/ 599441 w 1786890"/>
              <a:gd name="connsiteY0" fmla="*/ 157481 h 1246505"/>
              <a:gd name="connsiteX1" fmla="*/ 1229995 w 1786890"/>
              <a:gd name="connsiteY1" fmla="*/ 0 h 1246505"/>
              <a:gd name="connsiteX2" fmla="*/ 1786890 w 1786890"/>
              <a:gd name="connsiteY2" fmla="*/ 167005 h 1246505"/>
              <a:gd name="connsiteX3" fmla="*/ 1283970 w 1786890"/>
              <a:gd name="connsiteY3" fmla="*/ 1246505 h 1246505"/>
              <a:gd name="connsiteX4" fmla="*/ 964567 w 1786890"/>
              <a:gd name="connsiteY4" fmla="*/ 1090930 h 1246505"/>
              <a:gd name="connsiteX5" fmla="*/ 346710 w 1786890"/>
              <a:gd name="connsiteY5" fmla="*/ 925830 h 1246505"/>
              <a:gd name="connsiteX6" fmla="*/ 0 w 1786890"/>
              <a:gd name="connsiteY6" fmla="*/ 432435 h 1246505"/>
              <a:gd name="connsiteX7" fmla="*/ 599441 w 1786890"/>
              <a:gd name="connsiteY7" fmla="*/ 157481 h 1246505"/>
              <a:gd name="connsiteX0" fmla="*/ 599441 w 1786890"/>
              <a:gd name="connsiteY0" fmla="*/ 157481 h 1271905"/>
              <a:gd name="connsiteX1" fmla="*/ 1229995 w 1786890"/>
              <a:gd name="connsiteY1" fmla="*/ 0 h 1271905"/>
              <a:gd name="connsiteX2" fmla="*/ 1786890 w 1786890"/>
              <a:gd name="connsiteY2" fmla="*/ 167005 h 1271905"/>
              <a:gd name="connsiteX3" fmla="*/ 1274445 w 1786890"/>
              <a:gd name="connsiteY3" fmla="*/ 1271905 h 1271905"/>
              <a:gd name="connsiteX4" fmla="*/ 964567 w 1786890"/>
              <a:gd name="connsiteY4" fmla="*/ 1090930 h 1271905"/>
              <a:gd name="connsiteX5" fmla="*/ 346710 w 1786890"/>
              <a:gd name="connsiteY5" fmla="*/ 925830 h 1271905"/>
              <a:gd name="connsiteX6" fmla="*/ 0 w 1786890"/>
              <a:gd name="connsiteY6" fmla="*/ 432435 h 1271905"/>
              <a:gd name="connsiteX7" fmla="*/ 599441 w 1786890"/>
              <a:gd name="connsiteY7" fmla="*/ 157481 h 1271905"/>
              <a:gd name="connsiteX0" fmla="*/ 599441 w 1786890"/>
              <a:gd name="connsiteY0" fmla="*/ 157481 h 1271905"/>
              <a:gd name="connsiteX1" fmla="*/ 1229995 w 1786890"/>
              <a:gd name="connsiteY1" fmla="*/ 0 h 1271905"/>
              <a:gd name="connsiteX2" fmla="*/ 1786890 w 1786890"/>
              <a:gd name="connsiteY2" fmla="*/ 167005 h 1271905"/>
              <a:gd name="connsiteX3" fmla="*/ 1274445 w 1786890"/>
              <a:gd name="connsiteY3" fmla="*/ 1271905 h 1271905"/>
              <a:gd name="connsiteX4" fmla="*/ 964567 w 1786890"/>
              <a:gd name="connsiteY4" fmla="*/ 1090930 h 1271905"/>
              <a:gd name="connsiteX5" fmla="*/ 622935 w 1786890"/>
              <a:gd name="connsiteY5" fmla="*/ 913130 h 1271905"/>
              <a:gd name="connsiteX6" fmla="*/ 0 w 1786890"/>
              <a:gd name="connsiteY6" fmla="*/ 432435 h 1271905"/>
              <a:gd name="connsiteX7" fmla="*/ 599441 w 1786890"/>
              <a:gd name="connsiteY7" fmla="*/ 157481 h 1271905"/>
              <a:gd name="connsiteX0" fmla="*/ 231141 w 1418590"/>
              <a:gd name="connsiteY0" fmla="*/ 157481 h 1271905"/>
              <a:gd name="connsiteX1" fmla="*/ 861695 w 1418590"/>
              <a:gd name="connsiteY1" fmla="*/ 0 h 1271905"/>
              <a:gd name="connsiteX2" fmla="*/ 1418590 w 1418590"/>
              <a:gd name="connsiteY2" fmla="*/ 167005 h 1271905"/>
              <a:gd name="connsiteX3" fmla="*/ 906145 w 1418590"/>
              <a:gd name="connsiteY3" fmla="*/ 1271905 h 1271905"/>
              <a:gd name="connsiteX4" fmla="*/ 596267 w 1418590"/>
              <a:gd name="connsiteY4" fmla="*/ 1090930 h 1271905"/>
              <a:gd name="connsiteX5" fmla="*/ 254635 w 1418590"/>
              <a:gd name="connsiteY5" fmla="*/ 913130 h 1271905"/>
              <a:gd name="connsiteX6" fmla="*/ 0 w 1418590"/>
              <a:gd name="connsiteY6" fmla="*/ 711835 h 1271905"/>
              <a:gd name="connsiteX7" fmla="*/ 231141 w 1418590"/>
              <a:gd name="connsiteY7" fmla="*/ 157481 h 1271905"/>
              <a:gd name="connsiteX0" fmla="*/ 231141 w 1418590"/>
              <a:gd name="connsiteY0" fmla="*/ 157481 h 1271905"/>
              <a:gd name="connsiteX1" fmla="*/ 861695 w 1418590"/>
              <a:gd name="connsiteY1" fmla="*/ 0 h 1271905"/>
              <a:gd name="connsiteX2" fmla="*/ 1418590 w 1418590"/>
              <a:gd name="connsiteY2" fmla="*/ 167005 h 1271905"/>
              <a:gd name="connsiteX3" fmla="*/ 906145 w 1418590"/>
              <a:gd name="connsiteY3" fmla="*/ 1271905 h 1271905"/>
              <a:gd name="connsiteX4" fmla="*/ 596267 w 1418590"/>
              <a:gd name="connsiteY4" fmla="*/ 1090930 h 1271905"/>
              <a:gd name="connsiteX5" fmla="*/ 254635 w 1418590"/>
              <a:gd name="connsiteY5" fmla="*/ 913130 h 1271905"/>
              <a:gd name="connsiteX6" fmla="*/ 0 w 1418590"/>
              <a:gd name="connsiteY6" fmla="*/ 711835 h 1271905"/>
              <a:gd name="connsiteX7" fmla="*/ 110490 w 1418590"/>
              <a:gd name="connsiteY7" fmla="*/ 434804 h 1271905"/>
              <a:gd name="connsiteX8" fmla="*/ 231141 w 1418590"/>
              <a:gd name="connsiteY8" fmla="*/ 157481 h 1271905"/>
              <a:gd name="connsiteX0" fmla="*/ 365126 w 1552575"/>
              <a:gd name="connsiteY0" fmla="*/ 157481 h 1271905"/>
              <a:gd name="connsiteX1" fmla="*/ 995680 w 1552575"/>
              <a:gd name="connsiteY1" fmla="*/ 0 h 1271905"/>
              <a:gd name="connsiteX2" fmla="*/ 1552575 w 1552575"/>
              <a:gd name="connsiteY2" fmla="*/ 167005 h 1271905"/>
              <a:gd name="connsiteX3" fmla="*/ 1040130 w 1552575"/>
              <a:gd name="connsiteY3" fmla="*/ 1271905 h 1271905"/>
              <a:gd name="connsiteX4" fmla="*/ 730252 w 1552575"/>
              <a:gd name="connsiteY4" fmla="*/ 1090930 h 1271905"/>
              <a:gd name="connsiteX5" fmla="*/ 388620 w 1552575"/>
              <a:gd name="connsiteY5" fmla="*/ 913130 h 1271905"/>
              <a:gd name="connsiteX6" fmla="*/ 133985 w 1552575"/>
              <a:gd name="connsiteY6" fmla="*/ 711835 h 1271905"/>
              <a:gd name="connsiteX7" fmla="*/ 0 w 1552575"/>
              <a:gd name="connsiteY7" fmla="*/ 549104 h 1271905"/>
              <a:gd name="connsiteX8" fmla="*/ 365126 w 1552575"/>
              <a:gd name="connsiteY8" fmla="*/ 157481 h 1271905"/>
              <a:gd name="connsiteX0" fmla="*/ 365126 w 1552575"/>
              <a:gd name="connsiteY0" fmla="*/ 157481 h 1271905"/>
              <a:gd name="connsiteX1" fmla="*/ 995680 w 1552575"/>
              <a:gd name="connsiteY1" fmla="*/ 0 h 1271905"/>
              <a:gd name="connsiteX2" fmla="*/ 1552575 w 1552575"/>
              <a:gd name="connsiteY2" fmla="*/ 167005 h 1271905"/>
              <a:gd name="connsiteX3" fmla="*/ 1040130 w 1552575"/>
              <a:gd name="connsiteY3" fmla="*/ 1271905 h 1271905"/>
              <a:gd name="connsiteX4" fmla="*/ 730252 w 1552575"/>
              <a:gd name="connsiteY4" fmla="*/ 1090930 h 1271905"/>
              <a:gd name="connsiteX5" fmla="*/ 388620 w 1552575"/>
              <a:gd name="connsiteY5" fmla="*/ 913130 h 1271905"/>
              <a:gd name="connsiteX6" fmla="*/ 133985 w 1552575"/>
              <a:gd name="connsiteY6" fmla="*/ 711835 h 1271905"/>
              <a:gd name="connsiteX7" fmla="*/ 0 w 1552575"/>
              <a:gd name="connsiteY7" fmla="*/ 549104 h 1271905"/>
              <a:gd name="connsiteX8" fmla="*/ 222251 w 1552575"/>
              <a:gd name="connsiteY8" fmla="*/ 307804 h 1271905"/>
              <a:gd name="connsiteX9" fmla="*/ 365126 w 1552575"/>
              <a:gd name="connsiteY9" fmla="*/ 157481 h 1271905"/>
              <a:gd name="connsiteX0" fmla="*/ 692150 w 1879599"/>
              <a:gd name="connsiteY0" fmla="*/ 157481 h 1271905"/>
              <a:gd name="connsiteX1" fmla="*/ 1322704 w 1879599"/>
              <a:gd name="connsiteY1" fmla="*/ 0 h 1271905"/>
              <a:gd name="connsiteX2" fmla="*/ 1879599 w 1879599"/>
              <a:gd name="connsiteY2" fmla="*/ 167005 h 1271905"/>
              <a:gd name="connsiteX3" fmla="*/ 1367154 w 1879599"/>
              <a:gd name="connsiteY3" fmla="*/ 1271905 h 1271905"/>
              <a:gd name="connsiteX4" fmla="*/ 1057276 w 1879599"/>
              <a:gd name="connsiteY4" fmla="*/ 1090930 h 1271905"/>
              <a:gd name="connsiteX5" fmla="*/ 715644 w 1879599"/>
              <a:gd name="connsiteY5" fmla="*/ 913130 h 1271905"/>
              <a:gd name="connsiteX6" fmla="*/ 461009 w 1879599"/>
              <a:gd name="connsiteY6" fmla="*/ 711835 h 1271905"/>
              <a:gd name="connsiteX7" fmla="*/ 327024 w 1879599"/>
              <a:gd name="connsiteY7" fmla="*/ 549104 h 1271905"/>
              <a:gd name="connsiteX8" fmla="*/ 0 w 1879599"/>
              <a:gd name="connsiteY8" fmla="*/ 76029 h 1271905"/>
              <a:gd name="connsiteX9" fmla="*/ 692150 w 1879599"/>
              <a:gd name="connsiteY9" fmla="*/ 157481 h 1271905"/>
              <a:gd name="connsiteX0" fmla="*/ 692150 w 1879599"/>
              <a:gd name="connsiteY0" fmla="*/ 160656 h 1275080"/>
              <a:gd name="connsiteX1" fmla="*/ 1316354 w 1879599"/>
              <a:gd name="connsiteY1" fmla="*/ 0 h 1275080"/>
              <a:gd name="connsiteX2" fmla="*/ 1879599 w 1879599"/>
              <a:gd name="connsiteY2" fmla="*/ 170180 h 1275080"/>
              <a:gd name="connsiteX3" fmla="*/ 1367154 w 1879599"/>
              <a:gd name="connsiteY3" fmla="*/ 1275080 h 1275080"/>
              <a:gd name="connsiteX4" fmla="*/ 1057276 w 1879599"/>
              <a:gd name="connsiteY4" fmla="*/ 1094105 h 1275080"/>
              <a:gd name="connsiteX5" fmla="*/ 715644 w 1879599"/>
              <a:gd name="connsiteY5" fmla="*/ 916305 h 1275080"/>
              <a:gd name="connsiteX6" fmla="*/ 461009 w 1879599"/>
              <a:gd name="connsiteY6" fmla="*/ 715010 h 1275080"/>
              <a:gd name="connsiteX7" fmla="*/ 327024 w 1879599"/>
              <a:gd name="connsiteY7" fmla="*/ 552279 h 1275080"/>
              <a:gd name="connsiteX8" fmla="*/ 0 w 1879599"/>
              <a:gd name="connsiteY8" fmla="*/ 79204 h 1275080"/>
              <a:gd name="connsiteX9" fmla="*/ 692150 w 1879599"/>
              <a:gd name="connsiteY9" fmla="*/ 160656 h 1275080"/>
              <a:gd name="connsiteX0" fmla="*/ 695325 w 1882774"/>
              <a:gd name="connsiteY0" fmla="*/ 160656 h 1275080"/>
              <a:gd name="connsiteX1" fmla="*/ 1319529 w 1882774"/>
              <a:gd name="connsiteY1" fmla="*/ 0 h 1275080"/>
              <a:gd name="connsiteX2" fmla="*/ 1882774 w 1882774"/>
              <a:gd name="connsiteY2" fmla="*/ 170180 h 1275080"/>
              <a:gd name="connsiteX3" fmla="*/ 1370329 w 1882774"/>
              <a:gd name="connsiteY3" fmla="*/ 1275080 h 1275080"/>
              <a:gd name="connsiteX4" fmla="*/ 1060451 w 1882774"/>
              <a:gd name="connsiteY4" fmla="*/ 1094105 h 1275080"/>
              <a:gd name="connsiteX5" fmla="*/ 718819 w 1882774"/>
              <a:gd name="connsiteY5" fmla="*/ 916305 h 1275080"/>
              <a:gd name="connsiteX6" fmla="*/ 464184 w 1882774"/>
              <a:gd name="connsiteY6" fmla="*/ 715010 h 1275080"/>
              <a:gd name="connsiteX7" fmla="*/ 330199 w 1882774"/>
              <a:gd name="connsiteY7" fmla="*/ 552279 h 1275080"/>
              <a:gd name="connsiteX8" fmla="*/ 0 w 1882774"/>
              <a:gd name="connsiteY8" fmla="*/ 79204 h 1275080"/>
              <a:gd name="connsiteX9" fmla="*/ 695325 w 1882774"/>
              <a:gd name="connsiteY9" fmla="*/ 160656 h 1275080"/>
              <a:gd name="connsiteX0" fmla="*/ 133350 w 1882774"/>
              <a:gd name="connsiteY0" fmla="*/ 0 h 1514474"/>
              <a:gd name="connsiteX1" fmla="*/ 1319529 w 1882774"/>
              <a:gd name="connsiteY1" fmla="*/ 239394 h 1514474"/>
              <a:gd name="connsiteX2" fmla="*/ 1882774 w 1882774"/>
              <a:gd name="connsiteY2" fmla="*/ 409574 h 1514474"/>
              <a:gd name="connsiteX3" fmla="*/ 1370329 w 1882774"/>
              <a:gd name="connsiteY3" fmla="*/ 1514474 h 1514474"/>
              <a:gd name="connsiteX4" fmla="*/ 1060451 w 1882774"/>
              <a:gd name="connsiteY4" fmla="*/ 1333499 h 1514474"/>
              <a:gd name="connsiteX5" fmla="*/ 718819 w 1882774"/>
              <a:gd name="connsiteY5" fmla="*/ 1155699 h 1514474"/>
              <a:gd name="connsiteX6" fmla="*/ 464184 w 1882774"/>
              <a:gd name="connsiteY6" fmla="*/ 954404 h 1514474"/>
              <a:gd name="connsiteX7" fmla="*/ 330199 w 1882774"/>
              <a:gd name="connsiteY7" fmla="*/ 791673 h 1514474"/>
              <a:gd name="connsiteX8" fmla="*/ 0 w 1882774"/>
              <a:gd name="connsiteY8" fmla="*/ 318598 h 1514474"/>
              <a:gd name="connsiteX9" fmla="*/ 133350 w 1882774"/>
              <a:gd name="connsiteY9" fmla="*/ 0 h 1514474"/>
              <a:gd name="connsiteX0" fmla="*/ 128588 w 1878012"/>
              <a:gd name="connsiteY0" fmla="*/ 0 h 1514474"/>
              <a:gd name="connsiteX1" fmla="*/ 1314767 w 1878012"/>
              <a:gd name="connsiteY1" fmla="*/ 239394 h 1514474"/>
              <a:gd name="connsiteX2" fmla="*/ 1878012 w 1878012"/>
              <a:gd name="connsiteY2" fmla="*/ 409574 h 1514474"/>
              <a:gd name="connsiteX3" fmla="*/ 1365567 w 1878012"/>
              <a:gd name="connsiteY3" fmla="*/ 1514474 h 1514474"/>
              <a:gd name="connsiteX4" fmla="*/ 1055689 w 1878012"/>
              <a:gd name="connsiteY4" fmla="*/ 1333499 h 1514474"/>
              <a:gd name="connsiteX5" fmla="*/ 714057 w 1878012"/>
              <a:gd name="connsiteY5" fmla="*/ 1155699 h 1514474"/>
              <a:gd name="connsiteX6" fmla="*/ 459422 w 1878012"/>
              <a:gd name="connsiteY6" fmla="*/ 954404 h 1514474"/>
              <a:gd name="connsiteX7" fmla="*/ 325437 w 1878012"/>
              <a:gd name="connsiteY7" fmla="*/ 791673 h 1514474"/>
              <a:gd name="connsiteX8" fmla="*/ 0 w 1878012"/>
              <a:gd name="connsiteY8" fmla="*/ 299548 h 1514474"/>
              <a:gd name="connsiteX9" fmla="*/ 128588 w 1878012"/>
              <a:gd name="connsiteY9" fmla="*/ 0 h 1514474"/>
              <a:gd name="connsiteX0" fmla="*/ 128588 w 1878012"/>
              <a:gd name="connsiteY0" fmla="*/ 0 h 1514474"/>
              <a:gd name="connsiteX1" fmla="*/ 405129 w 1878012"/>
              <a:gd name="connsiteY1" fmla="*/ 115569 h 1514474"/>
              <a:gd name="connsiteX2" fmla="*/ 1878012 w 1878012"/>
              <a:gd name="connsiteY2" fmla="*/ 409574 h 1514474"/>
              <a:gd name="connsiteX3" fmla="*/ 1365567 w 1878012"/>
              <a:gd name="connsiteY3" fmla="*/ 1514474 h 1514474"/>
              <a:gd name="connsiteX4" fmla="*/ 1055689 w 1878012"/>
              <a:gd name="connsiteY4" fmla="*/ 1333499 h 1514474"/>
              <a:gd name="connsiteX5" fmla="*/ 714057 w 1878012"/>
              <a:gd name="connsiteY5" fmla="*/ 1155699 h 1514474"/>
              <a:gd name="connsiteX6" fmla="*/ 459422 w 1878012"/>
              <a:gd name="connsiteY6" fmla="*/ 954404 h 1514474"/>
              <a:gd name="connsiteX7" fmla="*/ 325437 w 1878012"/>
              <a:gd name="connsiteY7" fmla="*/ 791673 h 1514474"/>
              <a:gd name="connsiteX8" fmla="*/ 0 w 1878012"/>
              <a:gd name="connsiteY8" fmla="*/ 299548 h 1514474"/>
              <a:gd name="connsiteX9" fmla="*/ 128588 w 1878012"/>
              <a:gd name="connsiteY9" fmla="*/ 0 h 1514474"/>
              <a:gd name="connsiteX0" fmla="*/ 128588 w 1365567"/>
              <a:gd name="connsiteY0" fmla="*/ 0 h 1514474"/>
              <a:gd name="connsiteX1" fmla="*/ 405129 w 1365567"/>
              <a:gd name="connsiteY1" fmla="*/ 115569 h 1514474"/>
              <a:gd name="connsiteX2" fmla="*/ 658812 w 1365567"/>
              <a:gd name="connsiteY2" fmla="*/ 47624 h 1514474"/>
              <a:gd name="connsiteX3" fmla="*/ 1365567 w 1365567"/>
              <a:gd name="connsiteY3" fmla="*/ 1514474 h 1514474"/>
              <a:gd name="connsiteX4" fmla="*/ 1055689 w 1365567"/>
              <a:gd name="connsiteY4" fmla="*/ 1333499 h 1514474"/>
              <a:gd name="connsiteX5" fmla="*/ 714057 w 1365567"/>
              <a:gd name="connsiteY5" fmla="*/ 1155699 h 1514474"/>
              <a:gd name="connsiteX6" fmla="*/ 459422 w 1365567"/>
              <a:gd name="connsiteY6" fmla="*/ 954404 h 1514474"/>
              <a:gd name="connsiteX7" fmla="*/ 325437 w 1365567"/>
              <a:gd name="connsiteY7" fmla="*/ 791673 h 1514474"/>
              <a:gd name="connsiteX8" fmla="*/ 0 w 1365567"/>
              <a:gd name="connsiteY8" fmla="*/ 299548 h 1514474"/>
              <a:gd name="connsiteX9" fmla="*/ 128588 w 1365567"/>
              <a:gd name="connsiteY9" fmla="*/ 0 h 1514474"/>
              <a:gd name="connsiteX0" fmla="*/ 128588 w 1365567"/>
              <a:gd name="connsiteY0" fmla="*/ 0 h 1514474"/>
              <a:gd name="connsiteX1" fmla="*/ 405129 w 1365567"/>
              <a:gd name="connsiteY1" fmla="*/ 115569 h 1514474"/>
              <a:gd name="connsiteX2" fmla="*/ 658812 w 1365567"/>
              <a:gd name="connsiteY2" fmla="*/ 47624 h 1514474"/>
              <a:gd name="connsiteX3" fmla="*/ 973495 w 1365567"/>
              <a:gd name="connsiteY3" fmla="*/ 697559 h 1514474"/>
              <a:gd name="connsiteX4" fmla="*/ 1365567 w 1365567"/>
              <a:gd name="connsiteY4" fmla="*/ 1514474 h 1514474"/>
              <a:gd name="connsiteX5" fmla="*/ 1055689 w 1365567"/>
              <a:gd name="connsiteY5" fmla="*/ 1333499 h 1514474"/>
              <a:gd name="connsiteX6" fmla="*/ 714057 w 1365567"/>
              <a:gd name="connsiteY6" fmla="*/ 1155699 h 1514474"/>
              <a:gd name="connsiteX7" fmla="*/ 459422 w 1365567"/>
              <a:gd name="connsiteY7" fmla="*/ 954404 h 1514474"/>
              <a:gd name="connsiteX8" fmla="*/ 325437 w 1365567"/>
              <a:gd name="connsiteY8" fmla="*/ 791673 h 1514474"/>
              <a:gd name="connsiteX9" fmla="*/ 0 w 1365567"/>
              <a:gd name="connsiteY9" fmla="*/ 299548 h 1514474"/>
              <a:gd name="connsiteX10" fmla="*/ 128588 w 1365567"/>
              <a:gd name="connsiteY10" fmla="*/ 0 h 1514474"/>
              <a:gd name="connsiteX0" fmla="*/ 128588 w 2402245"/>
              <a:gd name="connsiteY0" fmla="*/ 669279 h 2183753"/>
              <a:gd name="connsiteX1" fmla="*/ 405129 w 2402245"/>
              <a:gd name="connsiteY1" fmla="*/ 784848 h 2183753"/>
              <a:gd name="connsiteX2" fmla="*/ 658812 w 2402245"/>
              <a:gd name="connsiteY2" fmla="*/ 716903 h 2183753"/>
              <a:gd name="connsiteX3" fmla="*/ 2402245 w 2402245"/>
              <a:gd name="connsiteY3" fmla="*/ 0 h 2183753"/>
              <a:gd name="connsiteX4" fmla="*/ 1365567 w 2402245"/>
              <a:gd name="connsiteY4" fmla="*/ 2183753 h 2183753"/>
              <a:gd name="connsiteX5" fmla="*/ 1055689 w 2402245"/>
              <a:gd name="connsiteY5" fmla="*/ 2002778 h 2183753"/>
              <a:gd name="connsiteX6" fmla="*/ 714057 w 2402245"/>
              <a:gd name="connsiteY6" fmla="*/ 1824978 h 2183753"/>
              <a:gd name="connsiteX7" fmla="*/ 459422 w 2402245"/>
              <a:gd name="connsiteY7" fmla="*/ 1623683 h 2183753"/>
              <a:gd name="connsiteX8" fmla="*/ 325437 w 2402245"/>
              <a:gd name="connsiteY8" fmla="*/ 1460952 h 2183753"/>
              <a:gd name="connsiteX9" fmla="*/ 0 w 2402245"/>
              <a:gd name="connsiteY9" fmla="*/ 968827 h 2183753"/>
              <a:gd name="connsiteX10" fmla="*/ 128588 w 2402245"/>
              <a:gd name="connsiteY10" fmla="*/ 669279 h 2183753"/>
              <a:gd name="connsiteX0" fmla="*/ 128588 w 2402245"/>
              <a:gd name="connsiteY0" fmla="*/ 669279 h 2183753"/>
              <a:gd name="connsiteX1" fmla="*/ 405129 w 2402245"/>
              <a:gd name="connsiteY1" fmla="*/ 784848 h 2183753"/>
              <a:gd name="connsiteX2" fmla="*/ 658812 w 2402245"/>
              <a:gd name="connsiteY2" fmla="*/ 716903 h 2183753"/>
              <a:gd name="connsiteX3" fmla="*/ 2402245 w 2402245"/>
              <a:gd name="connsiteY3" fmla="*/ 0 h 2183753"/>
              <a:gd name="connsiteX4" fmla="*/ 1883133 w 2402245"/>
              <a:gd name="connsiteY4" fmla="*/ 1100139 h 2183753"/>
              <a:gd name="connsiteX5" fmla="*/ 1365567 w 2402245"/>
              <a:gd name="connsiteY5" fmla="*/ 2183753 h 2183753"/>
              <a:gd name="connsiteX6" fmla="*/ 1055689 w 2402245"/>
              <a:gd name="connsiteY6" fmla="*/ 2002778 h 2183753"/>
              <a:gd name="connsiteX7" fmla="*/ 714057 w 2402245"/>
              <a:gd name="connsiteY7" fmla="*/ 1824978 h 2183753"/>
              <a:gd name="connsiteX8" fmla="*/ 459422 w 2402245"/>
              <a:gd name="connsiteY8" fmla="*/ 1623683 h 2183753"/>
              <a:gd name="connsiteX9" fmla="*/ 325437 w 2402245"/>
              <a:gd name="connsiteY9" fmla="*/ 1460952 h 2183753"/>
              <a:gd name="connsiteX10" fmla="*/ 0 w 2402245"/>
              <a:gd name="connsiteY10" fmla="*/ 968827 h 2183753"/>
              <a:gd name="connsiteX11" fmla="*/ 128588 w 2402245"/>
              <a:gd name="connsiteY11" fmla="*/ 669279 h 2183753"/>
              <a:gd name="connsiteX0" fmla="*/ 128588 w 2897546"/>
              <a:gd name="connsiteY0" fmla="*/ 1002653 h 2517127"/>
              <a:gd name="connsiteX1" fmla="*/ 405129 w 2897546"/>
              <a:gd name="connsiteY1" fmla="*/ 1118222 h 2517127"/>
              <a:gd name="connsiteX2" fmla="*/ 658812 w 2897546"/>
              <a:gd name="connsiteY2" fmla="*/ 1050277 h 2517127"/>
              <a:gd name="connsiteX3" fmla="*/ 2402245 w 2897546"/>
              <a:gd name="connsiteY3" fmla="*/ 333374 h 2517127"/>
              <a:gd name="connsiteX4" fmla="*/ 2897546 w 2897546"/>
              <a:gd name="connsiteY4" fmla="*/ 0 h 2517127"/>
              <a:gd name="connsiteX5" fmla="*/ 1365567 w 2897546"/>
              <a:gd name="connsiteY5" fmla="*/ 2517127 h 2517127"/>
              <a:gd name="connsiteX6" fmla="*/ 1055689 w 2897546"/>
              <a:gd name="connsiteY6" fmla="*/ 2336152 h 2517127"/>
              <a:gd name="connsiteX7" fmla="*/ 714057 w 2897546"/>
              <a:gd name="connsiteY7" fmla="*/ 2158352 h 2517127"/>
              <a:gd name="connsiteX8" fmla="*/ 459422 w 2897546"/>
              <a:gd name="connsiteY8" fmla="*/ 1957057 h 2517127"/>
              <a:gd name="connsiteX9" fmla="*/ 325437 w 2897546"/>
              <a:gd name="connsiteY9" fmla="*/ 1794326 h 2517127"/>
              <a:gd name="connsiteX10" fmla="*/ 0 w 2897546"/>
              <a:gd name="connsiteY10" fmla="*/ 1302201 h 2517127"/>
              <a:gd name="connsiteX11" fmla="*/ 128588 w 2897546"/>
              <a:gd name="connsiteY11" fmla="*/ 1002653 h 2517127"/>
              <a:gd name="connsiteX0" fmla="*/ 128588 w 2897546"/>
              <a:gd name="connsiteY0" fmla="*/ 1002653 h 2517127"/>
              <a:gd name="connsiteX1" fmla="*/ 405129 w 2897546"/>
              <a:gd name="connsiteY1" fmla="*/ 1118222 h 2517127"/>
              <a:gd name="connsiteX2" fmla="*/ 658812 w 2897546"/>
              <a:gd name="connsiteY2" fmla="*/ 1050277 h 2517127"/>
              <a:gd name="connsiteX3" fmla="*/ 2402245 w 2897546"/>
              <a:gd name="connsiteY3" fmla="*/ 333374 h 2517127"/>
              <a:gd name="connsiteX4" fmla="*/ 2897546 w 2897546"/>
              <a:gd name="connsiteY4" fmla="*/ 0 h 2517127"/>
              <a:gd name="connsiteX5" fmla="*/ 2087919 w 2897546"/>
              <a:gd name="connsiteY5" fmla="*/ 1343025 h 2517127"/>
              <a:gd name="connsiteX6" fmla="*/ 1365567 w 2897546"/>
              <a:gd name="connsiteY6" fmla="*/ 2517127 h 2517127"/>
              <a:gd name="connsiteX7" fmla="*/ 1055689 w 2897546"/>
              <a:gd name="connsiteY7" fmla="*/ 2336152 h 2517127"/>
              <a:gd name="connsiteX8" fmla="*/ 714057 w 2897546"/>
              <a:gd name="connsiteY8" fmla="*/ 2158352 h 2517127"/>
              <a:gd name="connsiteX9" fmla="*/ 459422 w 2897546"/>
              <a:gd name="connsiteY9" fmla="*/ 1957057 h 2517127"/>
              <a:gd name="connsiteX10" fmla="*/ 325437 w 2897546"/>
              <a:gd name="connsiteY10" fmla="*/ 1794326 h 2517127"/>
              <a:gd name="connsiteX11" fmla="*/ 0 w 2897546"/>
              <a:gd name="connsiteY11" fmla="*/ 1302201 h 2517127"/>
              <a:gd name="connsiteX12" fmla="*/ 128588 w 2897546"/>
              <a:gd name="connsiteY12" fmla="*/ 1002653 h 2517127"/>
              <a:gd name="connsiteX0" fmla="*/ 128588 w 2897546"/>
              <a:gd name="connsiteY0" fmla="*/ 1002653 h 2517127"/>
              <a:gd name="connsiteX1" fmla="*/ 405129 w 2897546"/>
              <a:gd name="connsiteY1" fmla="*/ 1118222 h 2517127"/>
              <a:gd name="connsiteX2" fmla="*/ 658812 w 2897546"/>
              <a:gd name="connsiteY2" fmla="*/ 1050277 h 2517127"/>
              <a:gd name="connsiteX3" fmla="*/ 2402245 w 2897546"/>
              <a:gd name="connsiteY3" fmla="*/ 333374 h 2517127"/>
              <a:gd name="connsiteX4" fmla="*/ 2897546 w 2897546"/>
              <a:gd name="connsiteY4" fmla="*/ 0 h 2517127"/>
              <a:gd name="connsiteX5" fmla="*/ 2845156 w 2897546"/>
              <a:gd name="connsiteY5" fmla="*/ 419100 h 2517127"/>
              <a:gd name="connsiteX6" fmla="*/ 1365567 w 2897546"/>
              <a:gd name="connsiteY6" fmla="*/ 2517127 h 2517127"/>
              <a:gd name="connsiteX7" fmla="*/ 1055689 w 2897546"/>
              <a:gd name="connsiteY7" fmla="*/ 2336152 h 2517127"/>
              <a:gd name="connsiteX8" fmla="*/ 714057 w 2897546"/>
              <a:gd name="connsiteY8" fmla="*/ 2158352 h 2517127"/>
              <a:gd name="connsiteX9" fmla="*/ 459422 w 2897546"/>
              <a:gd name="connsiteY9" fmla="*/ 1957057 h 2517127"/>
              <a:gd name="connsiteX10" fmla="*/ 325437 w 2897546"/>
              <a:gd name="connsiteY10" fmla="*/ 1794326 h 2517127"/>
              <a:gd name="connsiteX11" fmla="*/ 0 w 2897546"/>
              <a:gd name="connsiteY11" fmla="*/ 1302201 h 2517127"/>
              <a:gd name="connsiteX12" fmla="*/ 128588 w 2897546"/>
              <a:gd name="connsiteY12" fmla="*/ 1002653 h 2517127"/>
              <a:gd name="connsiteX0" fmla="*/ 128588 w 2897546"/>
              <a:gd name="connsiteY0" fmla="*/ 1002653 h 2336152"/>
              <a:gd name="connsiteX1" fmla="*/ 405129 w 2897546"/>
              <a:gd name="connsiteY1" fmla="*/ 1118222 h 2336152"/>
              <a:gd name="connsiteX2" fmla="*/ 658812 w 2897546"/>
              <a:gd name="connsiteY2" fmla="*/ 1050277 h 2336152"/>
              <a:gd name="connsiteX3" fmla="*/ 2402245 w 2897546"/>
              <a:gd name="connsiteY3" fmla="*/ 333374 h 2336152"/>
              <a:gd name="connsiteX4" fmla="*/ 2897546 w 2897546"/>
              <a:gd name="connsiteY4" fmla="*/ 0 h 2336152"/>
              <a:gd name="connsiteX5" fmla="*/ 2845156 w 2897546"/>
              <a:gd name="connsiteY5" fmla="*/ 419100 h 2336152"/>
              <a:gd name="connsiteX6" fmla="*/ 2713354 w 2897546"/>
              <a:gd name="connsiteY6" fmla="*/ 531165 h 2336152"/>
              <a:gd name="connsiteX7" fmla="*/ 1055689 w 2897546"/>
              <a:gd name="connsiteY7" fmla="*/ 2336152 h 2336152"/>
              <a:gd name="connsiteX8" fmla="*/ 714057 w 2897546"/>
              <a:gd name="connsiteY8" fmla="*/ 2158352 h 2336152"/>
              <a:gd name="connsiteX9" fmla="*/ 459422 w 2897546"/>
              <a:gd name="connsiteY9" fmla="*/ 1957057 h 2336152"/>
              <a:gd name="connsiteX10" fmla="*/ 325437 w 2897546"/>
              <a:gd name="connsiteY10" fmla="*/ 1794326 h 2336152"/>
              <a:gd name="connsiteX11" fmla="*/ 0 w 2897546"/>
              <a:gd name="connsiteY11" fmla="*/ 1302201 h 2336152"/>
              <a:gd name="connsiteX12" fmla="*/ 128588 w 2897546"/>
              <a:gd name="connsiteY12" fmla="*/ 1002653 h 2336152"/>
              <a:gd name="connsiteX0" fmla="*/ 128588 w 2897546"/>
              <a:gd name="connsiteY0" fmla="*/ 1002653 h 2336152"/>
              <a:gd name="connsiteX1" fmla="*/ 405129 w 2897546"/>
              <a:gd name="connsiteY1" fmla="*/ 1118222 h 2336152"/>
              <a:gd name="connsiteX2" fmla="*/ 658812 w 2897546"/>
              <a:gd name="connsiteY2" fmla="*/ 1050277 h 2336152"/>
              <a:gd name="connsiteX3" fmla="*/ 2402245 w 2897546"/>
              <a:gd name="connsiteY3" fmla="*/ 333374 h 2336152"/>
              <a:gd name="connsiteX4" fmla="*/ 2897546 w 2897546"/>
              <a:gd name="connsiteY4" fmla="*/ 0 h 2336152"/>
              <a:gd name="connsiteX5" fmla="*/ 2845156 w 2897546"/>
              <a:gd name="connsiteY5" fmla="*/ 419100 h 2336152"/>
              <a:gd name="connsiteX6" fmla="*/ 2713354 w 2897546"/>
              <a:gd name="connsiteY6" fmla="*/ 531165 h 2336152"/>
              <a:gd name="connsiteX7" fmla="*/ 2002194 w 2897546"/>
              <a:gd name="connsiteY7" fmla="*/ 1304925 h 2336152"/>
              <a:gd name="connsiteX8" fmla="*/ 1055689 w 2897546"/>
              <a:gd name="connsiteY8" fmla="*/ 2336152 h 2336152"/>
              <a:gd name="connsiteX9" fmla="*/ 714057 w 2897546"/>
              <a:gd name="connsiteY9" fmla="*/ 2158352 h 2336152"/>
              <a:gd name="connsiteX10" fmla="*/ 459422 w 2897546"/>
              <a:gd name="connsiteY10" fmla="*/ 1957057 h 2336152"/>
              <a:gd name="connsiteX11" fmla="*/ 325437 w 2897546"/>
              <a:gd name="connsiteY11" fmla="*/ 1794326 h 2336152"/>
              <a:gd name="connsiteX12" fmla="*/ 0 w 2897546"/>
              <a:gd name="connsiteY12" fmla="*/ 1302201 h 2336152"/>
              <a:gd name="connsiteX13" fmla="*/ 128588 w 2897546"/>
              <a:gd name="connsiteY13" fmla="*/ 1002653 h 2336152"/>
              <a:gd name="connsiteX0" fmla="*/ 128588 w 2897546"/>
              <a:gd name="connsiteY0" fmla="*/ 1002653 h 2336152"/>
              <a:gd name="connsiteX1" fmla="*/ 405129 w 2897546"/>
              <a:gd name="connsiteY1" fmla="*/ 1118222 h 2336152"/>
              <a:gd name="connsiteX2" fmla="*/ 658812 w 2897546"/>
              <a:gd name="connsiteY2" fmla="*/ 1050277 h 2336152"/>
              <a:gd name="connsiteX3" fmla="*/ 2402245 w 2897546"/>
              <a:gd name="connsiteY3" fmla="*/ 333374 h 2336152"/>
              <a:gd name="connsiteX4" fmla="*/ 2897546 w 2897546"/>
              <a:gd name="connsiteY4" fmla="*/ 0 h 2336152"/>
              <a:gd name="connsiteX5" fmla="*/ 2845156 w 2897546"/>
              <a:gd name="connsiteY5" fmla="*/ 419100 h 2336152"/>
              <a:gd name="connsiteX6" fmla="*/ 2713354 w 2897546"/>
              <a:gd name="connsiteY6" fmla="*/ 531165 h 2336152"/>
              <a:gd name="connsiteX7" fmla="*/ 2492731 w 2897546"/>
              <a:gd name="connsiteY7" fmla="*/ 581025 h 2336152"/>
              <a:gd name="connsiteX8" fmla="*/ 1055689 w 2897546"/>
              <a:gd name="connsiteY8" fmla="*/ 2336152 h 2336152"/>
              <a:gd name="connsiteX9" fmla="*/ 714057 w 2897546"/>
              <a:gd name="connsiteY9" fmla="*/ 2158352 h 2336152"/>
              <a:gd name="connsiteX10" fmla="*/ 459422 w 2897546"/>
              <a:gd name="connsiteY10" fmla="*/ 1957057 h 2336152"/>
              <a:gd name="connsiteX11" fmla="*/ 325437 w 2897546"/>
              <a:gd name="connsiteY11" fmla="*/ 1794326 h 2336152"/>
              <a:gd name="connsiteX12" fmla="*/ 0 w 2897546"/>
              <a:gd name="connsiteY12" fmla="*/ 1302201 h 2336152"/>
              <a:gd name="connsiteX13" fmla="*/ 128588 w 2897546"/>
              <a:gd name="connsiteY13" fmla="*/ 1002653 h 2336152"/>
              <a:gd name="connsiteX0" fmla="*/ 128588 w 2897546"/>
              <a:gd name="connsiteY0" fmla="*/ 1002653 h 2336152"/>
              <a:gd name="connsiteX1" fmla="*/ 405129 w 2897546"/>
              <a:gd name="connsiteY1" fmla="*/ 1118222 h 2336152"/>
              <a:gd name="connsiteX2" fmla="*/ 658812 w 2897546"/>
              <a:gd name="connsiteY2" fmla="*/ 1050277 h 2336152"/>
              <a:gd name="connsiteX3" fmla="*/ 2402245 w 2897546"/>
              <a:gd name="connsiteY3" fmla="*/ 333374 h 2336152"/>
              <a:gd name="connsiteX4" fmla="*/ 2897546 w 2897546"/>
              <a:gd name="connsiteY4" fmla="*/ 0 h 2336152"/>
              <a:gd name="connsiteX5" fmla="*/ 2845156 w 2897546"/>
              <a:gd name="connsiteY5" fmla="*/ 419100 h 2336152"/>
              <a:gd name="connsiteX6" fmla="*/ 2727642 w 2897546"/>
              <a:gd name="connsiteY6" fmla="*/ 545453 h 2336152"/>
              <a:gd name="connsiteX7" fmla="*/ 2492731 w 2897546"/>
              <a:gd name="connsiteY7" fmla="*/ 581025 h 2336152"/>
              <a:gd name="connsiteX8" fmla="*/ 1055689 w 2897546"/>
              <a:gd name="connsiteY8" fmla="*/ 2336152 h 2336152"/>
              <a:gd name="connsiteX9" fmla="*/ 714057 w 2897546"/>
              <a:gd name="connsiteY9" fmla="*/ 2158352 h 2336152"/>
              <a:gd name="connsiteX10" fmla="*/ 459422 w 2897546"/>
              <a:gd name="connsiteY10" fmla="*/ 1957057 h 2336152"/>
              <a:gd name="connsiteX11" fmla="*/ 325437 w 2897546"/>
              <a:gd name="connsiteY11" fmla="*/ 1794326 h 2336152"/>
              <a:gd name="connsiteX12" fmla="*/ 0 w 2897546"/>
              <a:gd name="connsiteY12" fmla="*/ 1302201 h 2336152"/>
              <a:gd name="connsiteX13" fmla="*/ 128588 w 2897546"/>
              <a:gd name="connsiteY13" fmla="*/ 1002653 h 2336152"/>
              <a:gd name="connsiteX0" fmla="*/ 128588 w 2897546"/>
              <a:gd name="connsiteY0" fmla="*/ 1002653 h 2336152"/>
              <a:gd name="connsiteX1" fmla="*/ 405129 w 2897546"/>
              <a:gd name="connsiteY1" fmla="*/ 1118222 h 2336152"/>
              <a:gd name="connsiteX2" fmla="*/ 658812 w 2897546"/>
              <a:gd name="connsiteY2" fmla="*/ 1050277 h 2336152"/>
              <a:gd name="connsiteX3" fmla="*/ 2402245 w 2897546"/>
              <a:gd name="connsiteY3" fmla="*/ 333374 h 2336152"/>
              <a:gd name="connsiteX4" fmla="*/ 2897546 w 2897546"/>
              <a:gd name="connsiteY4" fmla="*/ 0 h 2336152"/>
              <a:gd name="connsiteX5" fmla="*/ 2830869 w 2897546"/>
              <a:gd name="connsiteY5" fmla="*/ 428625 h 2336152"/>
              <a:gd name="connsiteX6" fmla="*/ 2727642 w 2897546"/>
              <a:gd name="connsiteY6" fmla="*/ 545453 h 2336152"/>
              <a:gd name="connsiteX7" fmla="*/ 2492731 w 2897546"/>
              <a:gd name="connsiteY7" fmla="*/ 581025 h 2336152"/>
              <a:gd name="connsiteX8" fmla="*/ 1055689 w 2897546"/>
              <a:gd name="connsiteY8" fmla="*/ 2336152 h 2336152"/>
              <a:gd name="connsiteX9" fmla="*/ 714057 w 2897546"/>
              <a:gd name="connsiteY9" fmla="*/ 2158352 h 2336152"/>
              <a:gd name="connsiteX10" fmla="*/ 459422 w 2897546"/>
              <a:gd name="connsiteY10" fmla="*/ 1957057 h 2336152"/>
              <a:gd name="connsiteX11" fmla="*/ 325437 w 2897546"/>
              <a:gd name="connsiteY11" fmla="*/ 1794326 h 2336152"/>
              <a:gd name="connsiteX12" fmla="*/ 0 w 2897546"/>
              <a:gd name="connsiteY12" fmla="*/ 1302201 h 2336152"/>
              <a:gd name="connsiteX13" fmla="*/ 128588 w 2897546"/>
              <a:gd name="connsiteY13" fmla="*/ 1002653 h 2336152"/>
              <a:gd name="connsiteX0" fmla="*/ 128588 w 2897546"/>
              <a:gd name="connsiteY0" fmla="*/ 1002653 h 2336152"/>
              <a:gd name="connsiteX1" fmla="*/ 405129 w 2897546"/>
              <a:gd name="connsiteY1" fmla="*/ 1118222 h 2336152"/>
              <a:gd name="connsiteX2" fmla="*/ 658812 w 2897546"/>
              <a:gd name="connsiteY2" fmla="*/ 1050277 h 2336152"/>
              <a:gd name="connsiteX3" fmla="*/ 2402245 w 2897546"/>
              <a:gd name="connsiteY3" fmla="*/ 333374 h 2336152"/>
              <a:gd name="connsiteX4" fmla="*/ 2897546 w 2897546"/>
              <a:gd name="connsiteY4" fmla="*/ 0 h 2336152"/>
              <a:gd name="connsiteX5" fmla="*/ 2830869 w 2897546"/>
              <a:gd name="connsiteY5" fmla="*/ 428625 h 2336152"/>
              <a:gd name="connsiteX6" fmla="*/ 2694305 w 2897546"/>
              <a:gd name="connsiteY6" fmla="*/ 545453 h 2336152"/>
              <a:gd name="connsiteX7" fmla="*/ 2492731 w 2897546"/>
              <a:gd name="connsiteY7" fmla="*/ 581025 h 2336152"/>
              <a:gd name="connsiteX8" fmla="*/ 1055689 w 2897546"/>
              <a:gd name="connsiteY8" fmla="*/ 2336152 h 2336152"/>
              <a:gd name="connsiteX9" fmla="*/ 714057 w 2897546"/>
              <a:gd name="connsiteY9" fmla="*/ 2158352 h 2336152"/>
              <a:gd name="connsiteX10" fmla="*/ 459422 w 2897546"/>
              <a:gd name="connsiteY10" fmla="*/ 1957057 h 2336152"/>
              <a:gd name="connsiteX11" fmla="*/ 325437 w 2897546"/>
              <a:gd name="connsiteY11" fmla="*/ 1794326 h 2336152"/>
              <a:gd name="connsiteX12" fmla="*/ 0 w 2897546"/>
              <a:gd name="connsiteY12" fmla="*/ 1302201 h 2336152"/>
              <a:gd name="connsiteX13" fmla="*/ 128588 w 2897546"/>
              <a:gd name="connsiteY13" fmla="*/ 1002653 h 2336152"/>
              <a:gd name="connsiteX0" fmla="*/ 128588 w 2897546"/>
              <a:gd name="connsiteY0" fmla="*/ 1002653 h 2158352"/>
              <a:gd name="connsiteX1" fmla="*/ 405129 w 2897546"/>
              <a:gd name="connsiteY1" fmla="*/ 1118222 h 2158352"/>
              <a:gd name="connsiteX2" fmla="*/ 658812 w 2897546"/>
              <a:gd name="connsiteY2" fmla="*/ 1050277 h 2158352"/>
              <a:gd name="connsiteX3" fmla="*/ 2402245 w 2897546"/>
              <a:gd name="connsiteY3" fmla="*/ 333374 h 2158352"/>
              <a:gd name="connsiteX4" fmla="*/ 2897546 w 2897546"/>
              <a:gd name="connsiteY4" fmla="*/ 0 h 2158352"/>
              <a:gd name="connsiteX5" fmla="*/ 2830869 w 2897546"/>
              <a:gd name="connsiteY5" fmla="*/ 428625 h 2158352"/>
              <a:gd name="connsiteX6" fmla="*/ 2694305 w 2897546"/>
              <a:gd name="connsiteY6" fmla="*/ 545453 h 2158352"/>
              <a:gd name="connsiteX7" fmla="*/ 2492731 w 2897546"/>
              <a:gd name="connsiteY7" fmla="*/ 581025 h 2158352"/>
              <a:gd name="connsiteX8" fmla="*/ 714057 w 2897546"/>
              <a:gd name="connsiteY8" fmla="*/ 2158352 h 2158352"/>
              <a:gd name="connsiteX9" fmla="*/ 459422 w 2897546"/>
              <a:gd name="connsiteY9" fmla="*/ 1957057 h 2158352"/>
              <a:gd name="connsiteX10" fmla="*/ 325437 w 2897546"/>
              <a:gd name="connsiteY10" fmla="*/ 1794326 h 2158352"/>
              <a:gd name="connsiteX11" fmla="*/ 0 w 2897546"/>
              <a:gd name="connsiteY11" fmla="*/ 1302201 h 2158352"/>
              <a:gd name="connsiteX12" fmla="*/ 128588 w 2897546"/>
              <a:gd name="connsiteY12" fmla="*/ 1002653 h 2158352"/>
              <a:gd name="connsiteX0" fmla="*/ 128588 w 2897546"/>
              <a:gd name="connsiteY0" fmla="*/ 1002653 h 1957057"/>
              <a:gd name="connsiteX1" fmla="*/ 405129 w 2897546"/>
              <a:gd name="connsiteY1" fmla="*/ 1118222 h 1957057"/>
              <a:gd name="connsiteX2" fmla="*/ 658812 w 2897546"/>
              <a:gd name="connsiteY2" fmla="*/ 1050277 h 1957057"/>
              <a:gd name="connsiteX3" fmla="*/ 2402245 w 2897546"/>
              <a:gd name="connsiteY3" fmla="*/ 333374 h 1957057"/>
              <a:gd name="connsiteX4" fmla="*/ 2897546 w 2897546"/>
              <a:gd name="connsiteY4" fmla="*/ 0 h 1957057"/>
              <a:gd name="connsiteX5" fmla="*/ 2830869 w 2897546"/>
              <a:gd name="connsiteY5" fmla="*/ 428625 h 1957057"/>
              <a:gd name="connsiteX6" fmla="*/ 2694305 w 2897546"/>
              <a:gd name="connsiteY6" fmla="*/ 545453 h 1957057"/>
              <a:gd name="connsiteX7" fmla="*/ 2492731 w 2897546"/>
              <a:gd name="connsiteY7" fmla="*/ 581025 h 1957057"/>
              <a:gd name="connsiteX8" fmla="*/ 1757045 w 2897546"/>
              <a:gd name="connsiteY8" fmla="*/ 848664 h 1957057"/>
              <a:gd name="connsiteX9" fmla="*/ 459422 w 2897546"/>
              <a:gd name="connsiteY9" fmla="*/ 1957057 h 1957057"/>
              <a:gd name="connsiteX10" fmla="*/ 325437 w 2897546"/>
              <a:gd name="connsiteY10" fmla="*/ 1794326 h 1957057"/>
              <a:gd name="connsiteX11" fmla="*/ 0 w 2897546"/>
              <a:gd name="connsiteY11" fmla="*/ 1302201 h 1957057"/>
              <a:gd name="connsiteX12" fmla="*/ 128588 w 2897546"/>
              <a:gd name="connsiteY12" fmla="*/ 1002653 h 1957057"/>
              <a:gd name="connsiteX0" fmla="*/ 128588 w 2897546"/>
              <a:gd name="connsiteY0" fmla="*/ 1002653 h 1957057"/>
              <a:gd name="connsiteX1" fmla="*/ 405129 w 2897546"/>
              <a:gd name="connsiteY1" fmla="*/ 1118222 h 1957057"/>
              <a:gd name="connsiteX2" fmla="*/ 658812 w 2897546"/>
              <a:gd name="connsiteY2" fmla="*/ 1050277 h 1957057"/>
              <a:gd name="connsiteX3" fmla="*/ 2402245 w 2897546"/>
              <a:gd name="connsiteY3" fmla="*/ 333374 h 1957057"/>
              <a:gd name="connsiteX4" fmla="*/ 2897546 w 2897546"/>
              <a:gd name="connsiteY4" fmla="*/ 0 h 1957057"/>
              <a:gd name="connsiteX5" fmla="*/ 2830869 w 2897546"/>
              <a:gd name="connsiteY5" fmla="*/ 428625 h 1957057"/>
              <a:gd name="connsiteX6" fmla="*/ 2694305 w 2897546"/>
              <a:gd name="connsiteY6" fmla="*/ 545453 h 1957057"/>
              <a:gd name="connsiteX7" fmla="*/ 2492731 w 2897546"/>
              <a:gd name="connsiteY7" fmla="*/ 581025 h 1957057"/>
              <a:gd name="connsiteX8" fmla="*/ 1757045 w 2897546"/>
              <a:gd name="connsiteY8" fmla="*/ 848664 h 1957057"/>
              <a:gd name="connsiteX9" fmla="*/ 1121132 w 2897546"/>
              <a:gd name="connsiteY9" fmla="*/ 1395414 h 1957057"/>
              <a:gd name="connsiteX10" fmla="*/ 459422 w 2897546"/>
              <a:gd name="connsiteY10" fmla="*/ 1957057 h 1957057"/>
              <a:gd name="connsiteX11" fmla="*/ 325437 w 2897546"/>
              <a:gd name="connsiteY11" fmla="*/ 1794326 h 1957057"/>
              <a:gd name="connsiteX12" fmla="*/ 0 w 2897546"/>
              <a:gd name="connsiteY12" fmla="*/ 1302201 h 1957057"/>
              <a:gd name="connsiteX13" fmla="*/ 128588 w 2897546"/>
              <a:gd name="connsiteY13" fmla="*/ 1002653 h 1957057"/>
              <a:gd name="connsiteX0" fmla="*/ 128588 w 2897546"/>
              <a:gd name="connsiteY0" fmla="*/ 1002653 h 1957057"/>
              <a:gd name="connsiteX1" fmla="*/ 405129 w 2897546"/>
              <a:gd name="connsiteY1" fmla="*/ 1118222 h 1957057"/>
              <a:gd name="connsiteX2" fmla="*/ 658812 w 2897546"/>
              <a:gd name="connsiteY2" fmla="*/ 1050277 h 1957057"/>
              <a:gd name="connsiteX3" fmla="*/ 2402245 w 2897546"/>
              <a:gd name="connsiteY3" fmla="*/ 333374 h 1957057"/>
              <a:gd name="connsiteX4" fmla="*/ 2897546 w 2897546"/>
              <a:gd name="connsiteY4" fmla="*/ 0 h 1957057"/>
              <a:gd name="connsiteX5" fmla="*/ 2830869 w 2897546"/>
              <a:gd name="connsiteY5" fmla="*/ 428625 h 1957057"/>
              <a:gd name="connsiteX6" fmla="*/ 2694305 w 2897546"/>
              <a:gd name="connsiteY6" fmla="*/ 545453 h 1957057"/>
              <a:gd name="connsiteX7" fmla="*/ 2492731 w 2897546"/>
              <a:gd name="connsiteY7" fmla="*/ 581025 h 1957057"/>
              <a:gd name="connsiteX8" fmla="*/ 1757045 w 2897546"/>
              <a:gd name="connsiteY8" fmla="*/ 848664 h 1957057"/>
              <a:gd name="connsiteX9" fmla="*/ 1411645 w 2897546"/>
              <a:gd name="connsiteY9" fmla="*/ 990602 h 1957057"/>
              <a:gd name="connsiteX10" fmla="*/ 459422 w 2897546"/>
              <a:gd name="connsiteY10" fmla="*/ 1957057 h 1957057"/>
              <a:gd name="connsiteX11" fmla="*/ 325437 w 2897546"/>
              <a:gd name="connsiteY11" fmla="*/ 1794326 h 1957057"/>
              <a:gd name="connsiteX12" fmla="*/ 0 w 2897546"/>
              <a:gd name="connsiteY12" fmla="*/ 1302201 h 1957057"/>
              <a:gd name="connsiteX13" fmla="*/ 128588 w 2897546"/>
              <a:gd name="connsiteY13" fmla="*/ 1002653 h 1957057"/>
              <a:gd name="connsiteX0" fmla="*/ 128588 w 2897546"/>
              <a:gd name="connsiteY0" fmla="*/ 1002653 h 1794326"/>
              <a:gd name="connsiteX1" fmla="*/ 405129 w 2897546"/>
              <a:gd name="connsiteY1" fmla="*/ 1118222 h 1794326"/>
              <a:gd name="connsiteX2" fmla="*/ 658812 w 2897546"/>
              <a:gd name="connsiteY2" fmla="*/ 1050277 h 1794326"/>
              <a:gd name="connsiteX3" fmla="*/ 2402245 w 2897546"/>
              <a:gd name="connsiteY3" fmla="*/ 333374 h 1794326"/>
              <a:gd name="connsiteX4" fmla="*/ 2897546 w 2897546"/>
              <a:gd name="connsiteY4" fmla="*/ 0 h 1794326"/>
              <a:gd name="connsiteX5" fmla="*/ 2830869 w 2897546"/>
              <a:gd name="connsiteY5" fmla="*/ 428625 h 1794326"/>
              <a:gd name="connsiteX6" fmla="*/ 2694305 w 2897546"/>
              <a:gd name="connsiteY6" fmla="*/ 545453 h 1794326"/>
              <a:gd name="connsiteX7" fmla="*/ 2492731 w 2897546"/>
              <a:gd name="connsiteY7" fmla="*/ 581025 h 1794326"/>
              <a:gd name="connsiteX8" fmla="*/ 1757045 w 2897546"/>
              <a:gd name="connsiteY8" fmla="*/ 848664 h 1794326"/>
              <a:gd name="connsiteX9" fmla="*/ 1411645 w 2897546"/>
              <a:gd name="connsiteY9" fmla="*/ 990602 h 1794326"/>
              <a:gd name="connsiteX10" fmla="*/ 1045210 w 2897546"/>
              <a:gd name="connsiteY10" fmla="*/ 1180769 h 1794326"/>
              <a:gd name="connsiteX11" fmla="*/ 325437 w 2897546"/>
              <a:gd name="connsiteY11" fmla="*/ 1794326 h 1794326"/>
              <a:gd name="connsiteX12" fmla="*/ 0 w 2897546"/>
              <a:gd name="connsiteY12" fmla="*/ 1302201 h 1794326"/>
              <a:gd name="connsiteX13" fmla="*/ 128588 w 2897546"/>
              <a:gd name="connsiteY13" fmla="*/ 1002653 h 1794326"/>
              <a:gd name="connsiteX0" fmla="*/ 128588 w 2897546"/>
              <a:gd name="connsiteY0" fmla="*/ 1002653 h 1365701"/>
              <a:gd name="connsiteX1" fmla="*/ 405129 w 2897546"/>
              <a:gd name="connsiteY1" fmla="*/ 1118222 h 1365701"/>
              <a:gd name="connsiteX2" fmla="*/ 658812 w 2897546"/>
              <a:gd name="connsiteY2" fmla="*/ 1050277 h 1365701"/>
              <a:gd name="connsiteX3" fmla="*/ 2402245 w 2897546"/>
              <a:gd name="connsiteY3" fmla="*/ 333374 h 1365701"/>
              <a:gd name="connsiteX4" fmla="*/ 2897546 w 2897546"/>
              <a:gd name="connsiteY4" fmla="*/ 0 h 1365701"/>
              <a:gd name="connsiteX5" fmla="*/ 2830869 w 2897546"/>
              <a:gd name="connsiteY5" fmla="*/ 428625 h 1365701"/>
              <a:gd name="connsiteX6" fmla="*/ 2694305 w 2897546"/>
              <a:gd name="connsiteY6" fmla="*/ 545453 h 1365701"/>
              <a:gd name="connsiteX7" fmla="*/ 2492731 w 2897546"/>
              <a:gd name="connsiteY7" fmla="*/ 581025 h 1365701"/>
              <a:gd name="connsiteX8" fmla="*/ 1757045 w 2897546"/>
              <a:gd name="connsiteY8" fmla="*/ 848664 h 1365701"/>
              <a:gd name="connsiteX9" fmla="*/ 1411645 w 2897546"/>
              <a:gd name="connsiteY9" fmla="*/ 990602 h 1365701"/>
              <a:gd name="connsiteX10" fmla="*/ 1045210 w 2897546"/>
              <a:gd name="connsiteY10" fmla="*/ 1180769 h 1365701"/>
              <a:gd name="connsiteX11" fmla="*/ 525462 w 2897546"/>
              <a:gd name="connsiteY11" fmla="*/ 1365701 h 1365701"/>
              <a:gd name="connsiteX12" fmla="*/ 0 w 2897546"/>
              <a:gd name="connsiteY12" fmla="*/ 1302201 h 1365701"/>
              <a:gd name="connsiteX13" fmla="*/ 128588 w 2897546"/>
              <a:gd name="connsiteY13" fmla="*/ 1002653 h 1365701"/>
              <a:gd name="connsiteX0" fmla="*/ 128588 w 2897546"/>
              <a:gd name="connsiteY0" fmla="*/ 1002653 h 1365701"/>
              <a:gd name="connsiteX1" fmla="*/ 405129 w 2897546"/>
              <a:gd name="connsiteY1" fmla="*/ 1118222 h 1365701"/>
              <a:gd name="connsiteX2" fmla="*/ 658812 w 2897546"/>
              <a:gd name="connsiteY2" fmla="*/ 1050277 h 1365701"/>
              <a:gd name="connsiteX3" fmla="*/ 2402245 w 2897546"/>
              <a:gd name="connsiteY3" fmla="*/ 333374 h 1365701"/>
              <a:gd name="connsiteX4" fmla="*/ 2897546 w 2897546"/>
              <a:gd name="connsiteY4" fmla="*/ 0 h 1365701"/>
              <a:gd name="connsiteX5" fmla="*/ 2830869 w 2897546"/>
              <a:gd name="connsiteY5" fmla="*/ 428625 h 1365701"/>
              <a:gd name="connsiteX6" fmla="*/ 2694305 w 2897546"/>
              <a:gd name="connsiteY6" fmla="*/ 545453 h 1365701"/>
              <a:gd name="connsiteX7" fmla="*/ 2492731 w 2897546"/>
              <a:gd name="connsiteY7" fmla="*/ 581025 h 1365701"/>
              <a:gd name="connsiteX8" fmla="*/ 1757045 w 2897546"/>
              <a:gd name="connsiteY8" fmla="*/ 848664 h 1365701"/>
              <a:gd name="connsiteX9" fmla="*/ 1411645 w 2897546"/>
              <a:gd name="connsiteY9" fmla="*/ 990602 h 1365701"/>
              <a:gd name="connsiteX10" fmla="*/ 1045210 w 2897546"/>
              <a:gd name="connsiteY10" fmla="*/ 1180769 h 1365701"/>
              <a:gd name="connsiteX11" fmla="*/ 525462 w 2897546"/>
              <a:gd name="connsiteY11" fmla="*/ 1365701 h 1365701"/>
              <a:gd name="connsiteX12" fmla="*/ 287694 w 2897546"/>
              <a:gd name="connsiteY12" fmla="*/ 1338265 h 1365701"/>
              <a:gd name="connsiteX13" fmla="*/ 0 w 2897546"/>
              <a:gd name="connsiteY13" fmla="*/ 1302201 h 1365701"/>
              <a:gd name="connsiteX14" fmla="*/ 128588 w 2897546"/>
              <a:gd name="connsiteY14" fmla="*/ 1002653 h 1365701"/>
              <a:gd name="connsiteX0" fmla="*/ 128588 w 2897546"/>
              <a:gd name="connsiteY0" fmla="*/ 1002653 h 1381128"/>
              <a:gd name="connsiteX1" fmla="*/ 405129 w 2897546"/>
              <a:gd name="connsiteY1" fmla="*/ 1118222 h 1381128"/>
              <a:gd name="connsiteX2" fmla="*/ 658812 w 2897546"/>
              <a:gd name="connsiteY2" fmla="*/ 1050277 h 1381128"/>
              <a:gd name="connsiteX3" fmla="*/ 2402245 w 2897546"/>
              <a:gd name="connsiteY3" fmla="*/ 333374 h 1381128"/>
              <a:gd name="connsiteX4" fmla="*/ 2897546 w 2897546"/>
              <a:gd name="connsiteY4" fmla="*/ 0 h 1381128"/>
              <a:gd name="connsiteX5" fmla="*/ 2830869 w 2897546"/>
              <a:gd name="connsiteY5" fmla="*/ 428625 h 1381128"/>
              <a:gd name="connsiteX6" fmla="*/ 2694305 w 2897546"/>
              <a:gd name="connsiteY6" fmla="*/ 545453 h 1381128"/>
              <a:gd name="connsiteX7" fmla="*/ 2492731 w 2897546"/>
              <a:gd name="connsiteY7" fmla="*/ 581025 h 1381128"/>
              <a:gd name="connsiteX8" fmla="*/ 1757045 w 2897546"/>
              <a:gd name="connsiteY8" fmla="*/ 848664 h 1381128"/>
              <a:gd name="connsiteX9" fmla="*/ 1411645 w 2897546"/>
              <a:gd name="connsiteY9" fmla="*/ 990602 h 1381128"/>
              <a:gd name="connsiteX10" fmla="*/ 1045210 w 2897546"/>
              <a:gd name="connsiteY10" fmla="*/ 1180769 h 1381128"/>
              <a:gd name="connsiteX11" fmla="*/ 525462 w 2897546"/>
              <a:gd name="connsiteY11" fmla="*/ 1365701 h 1381128"/>
              <a:gd name="connsiteX12" fmla="*/ 449619 w 2897546"/>
              <a:gd name="connsiteY12" fmla="*/ 1381128 h 1381128"/>
              <a:gd name="connsiteX13" fmla="*/ 0 w 2897546"/>
              <a:gd name="connsiteY13" fmla="*/ 1302201 h 1381128"/>
              <a:gd name="connsiteX14" fmla="*/ 128588 w 2897546"/>
              <a:gd name="connsiteY14" fmla="*/ 1002653 h 1381128"/>
              <a:gd name="connsiteX0" fmla="*/ 138113 w 2907071"/>
              <a:gd name="connsiteY0" fmla="*/ 1002653 h 1381128"/>
              <a:gd name="connsiteX1" fmla="*/ 414654 w 2907071"/>
              <a:gd name="connsiteY1" fmla="*/ 1118222 h 1381128"/>
              <a:gd name="connsiteX2" fmla="*/ 668337 w 2907071"/>
              <a:gd name="connsiteY2" fmla="*/ 1050277 h 1381128"/>
              <a:gd name="connsiteX3" fmla="*/ 2411770 w 2907071"/>
              <a:gd name="connsiteY3" fmla="*/ 333374 h 1381128"/>
              <a:gd name="connsiteX4" fmla="*/ 2907071 w 2907071"/>
              <a:gd name="connsiteY4" fmla="*/ 0 h 1381128"/>
              <a:gd name="connsiteX5" fmla="*/ 2840394 w 2907071"/>
              <a:gd name="connsiteY5" fmla="*/ 428625 h 1381128"/>
              <a:gd name="connsiteX6" fmla="*/ 2703830 w 2907071"/>
              <a:gd name="connsiteY6" fmla="*/ 545453 h 1381128"/>
              <a:gd name="connsiteX7" fmla="*/ 2502256 w 2907071"/>
              <a:gd name="connsiteY7" fmla="*/ 581025 h 1381128"/>
              <a:gd name="connsiteX8" fmla="*/ 1766570 w 2907071"/>
              <a:gd name="connsiteY8" fmla="*/ 848664 h 1381128"/>
              <a:gd name="connsiteX9" fmla="*/ 1421170 w 2907071"/>
              <a:gd name="connsiteY9" fmla="*/ 990602 h 1381128"/>
              <a:gd name="connsiteX10" fmla="*/ 1054735 w 2907071"/>
              <a:gd name="connsiteY10" fmla="*/ 1180769 h 1381128"/>
              <a:gd name="connsiteX11" fmla="*/ 534987 w 2907071"/>
              <a:gd name="connsiteY11" fmla="*/ 1365701 h 1381128"/>
              <a:gd name="connsiteX12" fmla="*/ 459144 w 2907071"/>
              <a:gd name="connsiteY12" fmla="*/ 1381128 h 1381128"/>
              <a:gd name="connsiteX13" fmla="*/ 0 w 2907071"/>
              <a:gd name="connsiteY13" fmla="*/ 1302201 h 1381128"/>
              <a:gd name="connsiteX14" fmla="*/ 138113 w 2907071"/>
              <a:gd name="connsiteY14" fmla="*/ 1002653 h 1381128"/>
              <a:gd name="connsiteX0" fmla="*/ 142875 w 2911833"/>
              <a:gd name="connsiteY0" fmla="*/ 1002653 h 1381128"/>
              <a:gd name="connsiteX1" fmla="*/ 419416 w 2911833"/>
              <a:gd name="connsiteY1" fmla="*/ 1118222 h 1381128"/>
              <a:gd name="connsiteX2" fmla="*/ 673099 w 2911833"/>
              <a:gd name="connsiteY2" fmla="*/ 1050277 h 1381128"/>
              <a:gd name="connsiteX3" fmla="*/ 2416532 w 2911833"/>
              <a:gd name="connsiteY3" fmla="*/ 333374 h 1381128"/>
              <a:gd name="connsiteX4" fmla="*/ 2911833 w 2911833"/>
              <a:gd name="connsiteY4" fmla="*/ 0 h 1381128"/>
              <a:gd name="connsiteX5" fmla="*/ 2845156 w 2911833"/>
              <a:gd name="connsiteY5" fmla="*/ 428625 h 1381128"/>
              <a:gd name="connsiteX6" fmla="*/ 2708592 w 2911833"/>
              <a:gd name="connsiteY6" fmla="*/ 545453 h 1381128"/>
              <a:gd name="connsiteX7" fmla="*/ 2507018 w 2911833"/>
              <a:gd name="connsiteY7" fmla="*/ 581025 h 1381128"/>
              <a:gd name="connsiteX8" fmla="*/ 1771332 w 2911833"/>
              <a:gd name="connsiteY8" fmla="*/ 848664 h 1381128"/>
              <a:gd name="connsiteX9" fmla="*/ 1425932 w 2911833"/>
              <a:gd name="connsiteY9" fmla="*/ 990602 h 1381128"/>
              <a:gd name="connsiteX10" fmla="*/ 1059497 w 2911833"/>
              <a:gd name="connsiteY10" fmla="*/ 1180769 h 1381128"/>
              <a:gd name="connsiteX11" fmla="*/ 539749 w 2911833"/>
              <a:gd name="connsiteY11" fmla="*/ 1365701 h 1381128"/>
              <a:gd name="connsiteX12" fmla="*/ 463906 w 2911833"/>
              <a:gd name="connsiteY12" fmla="*/ 1381128 h 1381128"/>
              <a:gd name="connsiteX13" fmla="*/ 0 w 2911833"/>
              <a:gd name="connsiteY13" fmla="*/ 1302201 h 1381128"/>
              <a:gd name="connsiteX14" fmla="*/ 142875 w 2911833"/>
              <a:gd name="connsiteY14" fmla="*/ 1002653 h 1381128"/>
              <a:gd name="connsiteX0" fmla="*/ 142875 w 2911833"/>
              <a:gd name="connsiteY0" fmla="*/ 1002653 h 1381128"/>
              <a:gd name="connsiteX1" fmla="*/ 419416 w 2911833"/>
              <a:gd name="connsiteY1" fmla="*/ 1118222 h 1381128"/>
              <a:gd name="connsiteX2" fmla="*/ 673099 w 2911833"/>
              <a:gd name="connsiteY2" fmla="*/ 1050277 h 1381128"/>
              <a:gd name="connsiteX3" fmla="*/ 2416532 w 2911833"/>
              <a:gd name="connsiteY3" fmla="*/ 333374 h 1381128"/>
              <a:gd name="connsiteX4" fmla="*/ 2911833 w 2911833"/>
              <a:gd name="connsiteY4" fmla="*/ 0 h 1381128"/>
              <a:gd name="connsiteX5" fmla="*/ 2907069 w 2911833"/>
              <a:gd name="connsiteY5" fmla="*/ 442913 h 1381128"/>
              <a:gd name="connsiteX6" fmla="*/ 2708592 w 2911833"/>
              <a:gd name="connsiteY6" fmla="*/ 545453 h 1381128"/>
              <a:gd name="connsiteX7" fmla="*/ 2507018 w 2911833"/>
              <a:gd name="connsiteY7" fmla="*/ 581025 h 1381128"/>
              <a:gd name="connsiteX8" fmla="*/ 1771332 w 2911833"/>
              <a:gd name="connsiteY8" fmla="*/ 848664 h 1381128"/>
              <a:gd name="connsiteX9" fmla="*/ 1425932 w 2911833"/>
              <a:gd name="connsiteY9" fmla="*/ 990602 h 1381128"/>
              <a:gd name="connsiteX10" fmla="*/ 1059497 w 2911833"/>
              <a:gd name="connsiteY10" fmla="*/ 1180769 h 1381128"/>
              <a:gd name="connsiteX11" fmla="*/ 539749 w 2911833"/>
              <a:gd name="connsiteY11" fmla="*/ 1365701 h 1381128"/>
              <a:gd name="connsiteX12" fmla="*/ 463906 w 2911833"/>
              <a:gd name="connsiteY12" fmla="*/ 1381128 h 1381128"/>
              <a:gd name="connsiteX13" fmla="*/ 0 w 2911833"/>
              <a:gd name="connsiteY13" fmla="*/ 1302201 h 1381128"/>
              <a:gd name="connsiteX14" fmla="*/ 142875 w 2911833"/>
              <a:gd name="connsiteY14" fmla="*/ 1002653 h 1381128"/>
              <a:gd name="connsiteX0" fmla="*/ 142875 w 2911833"/>
              <a:gd name="connsiteY0" fmla="*/ 1002653 h 1381128"/>
              <a:gd name="connsiteX1" fmla="*/ 419416 w 2911833"/>
              <a:gd name="connsiteY1" fmla="*/ 1118222 h 1381128"/>
              <a:gd name="connsiteX2" fmla="*/ 673099 w 2911833"/>
              <a:gd name="connsiteY2" fmla="*/ 1050277 h 1381128"/>
              <a:gd name="connsiteX3" fmla="*/ 2416532 w 2911833"/>
              <a:gd name="connsiteY3" fmla="*/ 333374 h 1381128"/>
              <a:gd name="connsiteX4" fmla="*/ 2911833 w 2911833"/>
              <a:gd name="connsiteY4" fmla="*/ 0 h 1381128"/>
              <a:gd name="connsiteX5" fmla="*/ 2907069 w 2911833"/>
              <a:gd name="connsiteY5" fmla="*/ 442913 h 1381128"/>
              <a:gd name="connsiteX6" fmla="*/ 2788007 w 2911833"/>
              <a:gd name="connsiteY6" fmla="*/ 504826 h 1381128"/>
              <a:gd name="connsiteX7" fmla="*/ 2708592 w 2911833"/>
              <a:gd name="connsiteY7" fmla="*/ 545453 h 1381128"/>
              <a:gd name="connsiteX8" fmla="*/ 2507018 w 2911833"/>
              <a:gd name="connsiteY8" fmla="*/ 581025 h 1381128"/>
              <a:gd name="connsiteX9" fmla="*/ 1771332 w 2911833"/>
              <a:gd name="connsiteY9" fmla="*/ 848664 h 1381128"/>
              <a:gd name="connsiteX10" fmla="*/ 1425932 w 2911833"/>
              <a:gd name="connsiteY10" fmla="*/ 990602 h 1381128"/>
              <a:gd name="connsiteX11" fmla="*/ 1059497 w 2911833"/>
              <a:gd name="connsiteY11" fmla="*/ 1180769 h 1381128"/>
              <a:gd name="connsiteX12" fmla="*/ 539749 w 2911833"/>
              <a:gd name="connsiteY12" fmla="*/ 1365701 h 1381128"/>
              <a:gd name="connsiteX13" fmla="*/ 463906 w 2911833"/>
              <a:gd name="connsiteY13" fmla="*/ 1381128 h 1381128"/>
              <a:gd name="connsiteX14" fmla="*/ 0 w 2911833"/>
              <a:gd name="connsiteY14" fmla="*/ 1302201 h 1381128"/>
              <a:gd name="connsiteX15" fmla="*/ 142875 w 2911833"/>
              <a:gd name="connsiteY15" fmla="*/ 1002653 h 1381128"/>
              <a:gd name="connsiteX0" fmla="*/ 142875 w 2911833"/>
              <a:gd name="connsiteY0" fmla="*/ 1002653 h 1381128"/>
              <a:gd name="connsiteX1" fmla="*/ 419416 w 2911833"/>
              <a:gd name="connsiteY1" fmla="*/ 1118222 h 1381128"/>
              <a:gd name="connsiteX2" fmla="*/ 673099 w 2911833"/>
              <a:gd name="connsiteY2" fmla="*/ 1050277 h 1381128"/>
              <a:gd name="connsiteX3" fmla="*/ 2416532 w 2911833"/>
              <a:gd name="connsiteY3" fmla="*/ 333374 h 1381128"/>
              <a:gd name="connsiteX4" fmla="*/ 2911833 w 2911833"/>
              <a:gd name="connsiteY4" fmla="*/ 0 h 1381128"/>
              <a:gd name="connsiteX5" fmla="*/ 2907069 w 2911833"/>
              <a:gd name="connsiteY5" fmla="*/ 442913 h 1381128"/>
              <a:gd name="connsiteX6" fmla="*/ 2845157 w 2911833"/>
              <a:gd name="connsiteY6" fmla="*/ 423863 h 1381128"/>
              <a:gd name="connsiteX7" fmla="*/ 2708592 w 2911833"/>
              <a:gd name="connsiteY7" fmla="*/ 545453 h 1381128"/>
              <a:gd name="connsiteX8" fmla="*/ 2507018 w 2911833"/>
              <a:gd name="connsiteY8" fmla="*/ 581025 h 1381128"/>
              <a:gd name="connsiteX9" fmla="*/ 1771332 w 2911833"/>
              <a:gd name="connsiteY9" fmla="*/ 848664 h 1381128"/>
              <a:gd name="connsiteX10" fmla="*/ 1425932 w 2911833"/>
              <a:gd name="connsiteY10" fmla="*/ 990602 h 1381128"/>
              <a:gd name="connsiteX11" fmla="*/ 1059497 w 2911833"/>
              <a:gd name="connsiteY11" fmla="*/ 1180769 h 1381128"/>
              <a:gd name="connsiteX12" fmla="*/ 539749 w 2911833"/>
              <a:gd name="connsiteY12" fmla="*/ 1365701 h 1381128"/>
              <a:gd name="connsiteX13" fmla="*/ 463906 w 2911833"/>
              <a:gd name="connsiteY13" fmla="*/ 1381128 h 1381128"/>
              <a:gd name="connsiteX14" fmla="*/ 0 w 2911833"/>
              <a:gd name="connsiteY14" fmla="*/ 1302201 h 1381128"/>
              <a:gd name="connsiteX15" fmla="*/ 142875 w 2911833"/>
              <a:gd name="connsiteY15" fmla="*/ 1002653 h 1381128"/>
              <a:gd name="connsiteX0" fmla="*/ 142875 w 2911833"/>
              <a:gd name="connsiteY0" fmla="*/ 1002653 h 1381128"/>
              <a:gd name="connsiteX1" fmla="*/ 419416 w 2911833"/>
              <a:gd name="connsiteY1" fmla="*/ 1118222 h 1381128"/>
              <a:gd name="connsiteX2" fmla="*/ 673099 w 2911833"/>
              <a:gd name="connsiteY2" fmla="*/ 1050277 h 1381128"/>
              <a:gd name="connsiteX3" fmla="*/ 2416532 w 2911833"/>
              <a:gd name="connsiteY3" fmla="*/ 333374 h 1381128"/>
              <a:gd name="connsiteX4" fmla="*/ 2911833 w 2911833"/>
              <a:gd name="connsiteY4" fmla="*/ 0 h 1381128"/>
              <a:gd name="connsiteX5" fmla="*/ 2845157 w 2911833"/>
              <a:gd name="connsiteY5" fmla="*/ 423863 h 1381128"/>
              <a:gd name="connsiteX6" fmla="*/ 2708592 w 2911833"/>
              <a:gd name="connsiteY6" fmla="*/ 545453 h 1381128"/>
              <a:gd name="connsiteX7" fmla="*/ 2507018 w 2911833"/>
              <a:gd name="connsiteY7" fmla="*/ 581025 h 1381128"/>
              <a:gd name="connsiteX8" fmla="*/ 1771332 w 2911833"/>
              <a:gd name="connsiteY8" fmla="*/ 848664 h 1381128"/>
              <a:gd name="connsiteX9" fmla="*/ 1425932 w 2911833"/>
              <a:gd name="connsiteY9" fmla="*/ 990602 h 1381128"/>
              <a:gd name="connsiteX10" fmla="*/ 1059497 w 2911833"/>
              <a:gd name="connsiteY10" fmla="*/ 1180769 h 1381128"/>
              <a:gd name="connsiteX11" fmla="*/ 539749 w 2911833"/>
              <a:gd name="connsiteY11" fmla="*/ 1365701 h 1381128"/>
              <a:gd name="connsiteX12" fmla="*/ 463906 w 2911833"/>
              <a:gd name="connsiteY12" fmla="*/ 1381128 h 1381128"/>
              <a:gd name="connsiteX13" fmla="*/ 0 w 2911833"/>
              <a:gd name="connsiteY13" fmla="*/ 1302201 h 1381128"/>
              <a:gd name="connsiteX14" fmla="*/ 142875 w 2911833"/>
              <a:gd name="connsiteY14" fmla="*/ 1002653 h 1381128"/>
              <a:gd name="connsiteX0" fmla="*/ 142875 w 2911833"/>
              <a:gd name="connsiteY0" fmla="*/ 1002653 h 1381128"/>
              <a:gd name="connsiteX1" fmla="*/ 419416 w 2911833"/>
              <a:gd name="connsiteY1" fmla="*/ 1118222 h 1381128"/>
              <a:gd name="connsiteX2" fmla="*/ 673099 w 2911833"/>
              <a:gd name="connsiteY2" fmla="*/ 1050277 h 1381128"/>
              <a:gd name="connsiteX3" fmla="*/ 2416532 w 2911833"/>
              <a:gd name="connsiteY3" fmla="*/ 333374 h 1381128"/>
              <a:gd name="connsiteX4" fmla="*/ 2911833 w 2911833"/>
              <a:gd name="connsiteY4" fmla="*/ 0 h 1381128"/>
              <a:gd name="connsiteX5" fmla="*/ 2708592 w 2911833"/>
              <a:gd name="connsiteY5" fmla="*/ 545453 h 1381128"/>
              <a:gd name="connsiteX6" fmla="*/ 2507018 w 2911833"/>
              <a:gd name="connsiteY6" fmla="*/ 581025 h 1381128"/>
              <a:gd name="connsiteX7" fmla="*/ 1771332 w 2911833"/>
              <a:gd name="connsiteY7" fmla="*/ 848664 h 1381128"/>
              <a:gd name="connsiteX8" fmla="*/ 1425932 w 2911833"/>
              <a:gd name="connsiteY8" fmla="*/ 990602 h 1381128"/>
              <a:gd name="connsiteX9" fmla="*/ 1059497 w 2911833"/>
              <a:gd name="connsiteY9" fmla="*/ 1180769 h 1381128"/>
              <a:gd name="connsiteX10" fmla="*/ 539749 w 2911833"/>
              <a:gd name="connsiteY10" fmla="*/ 1365701 h 1381128"/>
              <a:gd name="connsiteX11" fmla="*/ 463906 w 2911833"/>
              <a:gd name="connsiteY11" fmla="*/ 1381128 h 1381128"/>
              <a:gd name="connsiteX12" fmla="*/ 0 w 2911833"/>
              <a:gd name="connsiteY12" fmla="*/ 1302201 h 1381128"/>
              <a:gd name="connsiteX13" fmla="*/ 142875 w 2911833"/>
              <a:gd name="connsiteY13" fmla="*/ 1002653 h 1381128"/>
              <a:gd name="connsiteX0" fmla="*/ 142875 w 2911833"/>
              <a:gd name="connsiteY0" fmla="*/ 1002653 h 1381128"/>
              <a:gd name="connsiteX1" fmla="*/ 419416 w 2911833"/>
              <a:gd name="connsiteY1" fmla="*/ 1118222 h 1381128"/>
              <a:gd name="connsiteX2" fmla="*/ 673099 w 2911833"/>
              <a:gd name="connsiteY2" fmla="*/ 1050277 h 1381128"/>
              <a:gd name="connsiteX3" fmla="*/ 2416532 w 2911833"/>
              <a:gd name="connsiteY3" fmla="*/ 333374 h 1381128"/>
              <a:gd name="connsiteX4" fmla="*/ 2911833 w 2911833"/>
              <a:gd name="connsiteY4" fmla="*/ 0 h 1381128"/>
              <a:gd name="connsiteX5" fmla="*/ 2507018 w 2911833"/>
              <a:gd name="connsiteY5" fmla="*/ 581025 h 1381128"/>
              <a:gd name="connsiteX6" fmla="*/ 1771332 w 2911833"/>
              <a:gd name="connsiteY6" fmla="*/ 848664 h 1381128"/>
              <a:gd name="connsiteX7" fmla="*/ 1425932 w 2911833"/>
              <a:gd name="connsiteY7" fmla="*/ 990602 h 1381128"/>
              <a:gd name="connsiteX8" fmla="*/ 1059497 w 2911833"/>
              <a:gd name="connsiteY8" fmla="*/ 1180769 h 1381128"/>
              <a:gd name="connsiteX9" fmla="*/ 539749 w 2911833"/>
              <a:gd name="connsiteY9" fmla="*/ 1365701 h 1381128"/>
              <a:gd name="connsiteX10" fmla="*/ 463906 w 2911833"/>
              <a:gd name="connsiteY10" fmla="*/ 1381128 h 1381128"/>
              <a:gd name="connsiteX11" fmla="*/ 0 w 2911833"/>
              <a:gd name="connsiteY11" fmla="*/ 1302201 h 1381128"/>
              <a:gd name="connsiteX12" fmla="*/ 142875 w 2911833"/>
              <a:gd name="connsiteY12" fmla="*/ 1002653 h 1381128"/>
              <a:gd name="connsiteX0" fmla="*/ 133350 w 2902308"/>
              <a:gd name="connsiteY0" fmla="*/ 1002653 h 1381128"/>
              <a:gd name="connsiteX1" fmla="*/ 409891 w 2902308"/>
              <a:gd name="connsiteY1" fmla="*/ 1118222 h 1381128"/>
              <a:gd name="connsiteX2" fmla="*/ 663574 w 2902308"/>
              <a:gd name="connsiteY2" fmla="*/ 1050277 h 1381128"/>
              <a:gd name="connsiteX3" fmla="*/ 2407007 w 2902308"/>
              <a:gd name="connsiteY3" fmla="*/ 333374 h 1381128"/>
              <a:gd name="connsiteX4" fmla="*/ 2902308 w 2902308"/>
              <a:gd name="connsiteY4" fmla="*/ 0 h 1381128"/>
              <a:gd name="connsiteX5" fmla="*/ 2497493 w 2902308"/>
              <a:gd name="connsiteY5" fmla="*/ 581025 h 1381128"/>
              <a:gd name="connsiteX6" fmla="*/ 1761807 w 2902308"/>
              <a:gd name="connsiteY6" fmla="*/ 848664 h 1381128"/>
              <a:gd name="connsiteX7" fmla="*/ 1416407 w 2902308"/>
              <a:gd name="connsiteY7" fmla="*/ 990602 h 1381128"/>
              <a:gd name="connsiteX8" fmla="*/ 1049972 w 2902308"/>
              <a:gd name="connsiteY8" fmla="*/ 1180769 h 1381128"/>
              <a:gd name="connsiteX9" fmla="*/ 530224 w 2902308"/>
              <a:gd name="connsiteY9" fmla="*/ 1365701 h 1381128"/>
              <a:gd name="connsiteX10" fmla="*/ 454381 w 2902308"/>
              <a:gd name="connsiteY10" fmla="*/ 1381128 h 1381128"/>
              <a:gd name="connsiteX11" fmla="*/ 0 w 2902308"/>
              <a:gd name="connsiteY11" fmla="*/ 1302201 h 1381128"/>
              <a:gd name="connsiteX12" fmla="*/ 133350 w 2902308"/>
              <a:gd name="connsiteY12" fmla="*/ 1002653 h 1381128"/>
              <a:gd name="connsiteX0" fmla="*/ 138112 w 2902308"/>
              <a:gd name="connsiteY0" fmla="*/ 1002653 h 1381128"/>
              <a:gd name="connsiteX1" fmla="*/ 409891 w 2902308"/>
              <a:gd name="connsiteY1" fmla="*/ 1118222 h 1381128"/>
              <a:gd name="connsiteX2" fmla="*/ 663574 w 2902308"/>
              <a:gd name="connsiteY2" fmla="*/ 1050277 h 1381128"/>
              <a:gd name="connsiteX3" fmla="*/ 2407007 w 2902308"/>
              <a:gd name="connsiteY3" fmla="*/ 333374 h 1381128"/>
              <a:gd name="connsiteX4" fmla="*/ 2902308 w 2902308"/>
              <a:gd name="connsiteY4" fmla="*/ 0 h 1381128"/>
              <a:gd name="connsiteX5" fmla="*/ 2497493 w 2902308"/>
              <a:gd name="connsiteY5" fmla="*/ 581025 h 1381128"/>
              <a:gd name="connsiteX6" fmla="*/ 1761807 w 2902308"/>
              <a:gd name="connsiteY6" fmla="*/ 848664 h 1381128"/>
              <a:gd name="connsiteX7" fmla="*/ 1416407 w 2902308"/>
              <a:gd name="connsiteY7" fmla="*/ 990602 h 1381128"/>
              <a:gd name="connsiteX8" fmla="*/ 1049972 w 2902308"/>
              <a:gd name="connsiteY8" fmla="*/ 1180769 h 1381128"/>
              <a:gd name="connsiteX9" fmla="*/ 530224 w 2902308"/>
              <a:gd name="connsiteY9" fmla="*/ 1365701 h 1381128"/>
              <a:gd name="connsiteX10" fmla="*/ 454381 w 2902308"/>
              <a:gd name="connsiteY10" fmla="*/ 1381128 h 1381128"/>
              <a:gd name="connsiteX11" fmla="*/ 0 w 2902308"/>
              <a:gd name="connsiteY11" fmla="*/ 1302201 h 1381128"/>
              <a:gd name="connsiteX12" fmla="*/ 138112 w 2902308"/>
              <a:gd name="connsiteY12" fmla="*/ 1002653 h 1381128"/>
              <a:gd name="connsiteX0" fmla="*/ 138112 w 2902308"/>
              <a:gd name="connsiteY0" fmla="*/ 1002653 h 1381128"/>
              <a:gd name="connsiteX1" fmla="*/ 409891 w 2902308"/>
              <a:gd name="connsiteY1" fmla="*/ 1118222 h 1381128"/>
              <a:gd name="connsiteX2" fmla="*/ 663574 w 2902308"/>
              <a:gd name="connsiteY2" fmla="*/ 1050277 h 1381128"/>
              <a:gd name="connsiteX3" fmla="*/ 2407007 w 2902308"/>
              <a:gd name="connsiteY3" fmla="*/ 333374 h 1381128"/>
              <a:gd name="connsiteX4" fmla="*/ 2902308 w 2902308"/>
              <a:gd name="connsiteY4" fmla="*/ 0 h 1381128"/>
              <a:gd name="connsiteX5" fmla="*/ 2497493 w 2902308"/>
              <a:gd name="connsiteY5" fmla="*/ 581025 h 1381128"/>
              <a:gd name="connsiteX6" fmla="*/ 1761807 w 2902308"/>
              <a:gd name="connsiteY6" fmla="*/ 848664 h 1381128"/>
              <a:gd name="connsiteX7" fmla="*/ 1416407 w 2902308"/>
              <a:gd name="connsiteY7" fmla="*/ 990602 h 1381128"/>
              <a:gd name="connsiteX8" fmla="*/ 1049972 w 2902308"/>
              <a:gd name="connsiteY8" fmla="*/ 1180769 h 1381128"/>
              <a:gd name="connsiteX9" fmla="*/ 530224 w 2902308"/>
              <a:gd name="connsiteY9" fmla="*/ 1365701 h 1381128"/>
              <a:gd name="connsiteX10" fmla="*/ 454381 w 2902308"/>
              <a:gd name="connsiteY10" fmla="*/ 1381128 h 1381128"/>
              <a:gd name="connsiteX11" fmla="*/ 0 w 2902308"/>
              <a:gd name="connsiteY11" fmla="*/ 1306964 h 1381128"/>
              <a:gd name="connsiteX12" fmla="*/ 138112 w 2902308"/>
              <a:gd name="connsiteY12" fmla="*/ 1002653 h 1381128"/>
              <a:gd name="connsiteX0" fmla="*/ 140493 w 2904689"/>
              <a:gd name="connsiteY0" fmla="*/ 1002653 h 1381128"/>
              <a:gd name="connsiteX1" fmla="*/ 412272 w 2904689"/>
              <a:gd name="connsiteY1" fmla="*/ 1118222 h 1381128"/>
              <a:gd name="connsiteX2" fmla="*/ 665955 w 2904689"/>
              <a:gd name="connsiteY2" fmla="*/ 1050277 h 1381128"/>
              <a:gd name="connsiteX3" fmla="*/ 2409388 w 2904689"/>
              <a:gd name="connsiteY3" fmla="*/ 333374 h 1381128"/>
              <a:gd name="connsiteX4" fmla="*/ 2904689 w 2904689"/>
              <a:gd name="connsiteY4" fmla="*/ 0 h 1381128"/>
              <a:gd name="connsiteX5" fmla="*/ 2499874 w 2904689"/>
              <a:gd name="connsiteY5" fmla="*/ 581025 h 1381128"/>
              <a:gd name="connsiteX6" fmla="*/ 1764188 w 2904689"/>
              <a:gd name="connsiteY6" fmla="*/ 848664 h 1381128"/>
              <a:gd name="connsiteX7" fmla="*/ 1418788 w 2904689"/>
              <a:gd name="connsiteY7" fmla="*/ 990602 h 1381128"/>
              <a:gd name="connsiteX8" fmla="*/ 1052353 w 2904689"/>
              <a:gd name="connsiteY8" fmla="*/ 1180769 h 1381128"/>
              <a:gd name="connsiteX9" fmla="*/ 532605 w 2904689"/>
              <a:gd name="connsiteY9" fmla="*/ 1365701 h 1381128"/>
              <a:gd name="connsiteX10" fmla="*/ 456762 w 2904689"/>
              <a:gd name="connsiteY10" fmla="*/ 1381128 h 1381128"/>
              <a:gd name="connsiteX11" fmla="*/ 0 w 2904689"/>
              <a:gd name="connsiteY11" fmla="*/ 1304583 h 1381128"/>
              <a:gd name="connsiteX12" fmla="*/ 140493 w 2904689"/>
              <a:gd name="connsiteY12" fmla="*/ 1002653 h 1381128"/>
              <a:gd name="connsiteX0" fmla="*/ 140493 w 3456624"/>
              <a:gd name="connsiteY0" fmla="*/ 895561 h 1274036"/>
              <a:gd name="connsiteX1" fmla="*/ 412272 w 3456624"/>
              <a:gd name="connsiteY1" fmla="*/ 1011130 h 1274036"/>
              <a:gd name="connsiteX2" fmla="*/ 665955 w 3456624"/>
              <a:gd name="connsiteY2" fmla="*/ 943185 h 1274036"/>
              <a:gd name="connsiteX3" fmla="*/ 2409388 w 3456624"/>
              <a:gd name="connsiteY3" fmla="*/ 226282 h 1274036"/>
              <a:gd name="connsiteX4" fmla="*/ 3456624 w 3456624"/>
              <a:gd name="connsiteY4" fmla="*/ 0 h 1274036"/>
              <a:gd name="connsiteX5" fmla="*/ 2499874 w 3456624"/>
              <a:gd name="connsiteY5" fmla="*/ 473933 h 1274036"/>
              <a:gd name="connsiteX6" fmla="*/ 1764188 w 3456624"/>
              <a:gd name="connsiteY6" fmla="*/ 741572 h 1274036"/>
              <a:gd name="connsiteX7" fmla="*/ 1418788 w 3456624"/>
              <a:gd name="connsiteY7" fmla="*/ 883510 h 1274036"/>
              <a:gd name="connsiteX8" fmla="*/ 1052353 w 3456624"/>
              <a:gd name="connsiteY8" fmla="*/ 1073677 h 1274036"/>
              <a:gd name="connsiteX9" fmla="*/ 532605 w 3456624"/>
              <a:gd name="connsiteY9" fmla="*/ 1258609 h 1274036"/>
              <a:gd name="connsiteX10" fmla="*/ 456762 w 3456624"/>
              <a:gd name="connsiteY10" fmla="*/ 1274036 h 1274036"/>
              <a:gd name="connsiteX11" fmla="*/ 0 w 3456624"/>
              <a:gd name="connsiteY11" fmla="*/ 1197491 h 1274036"/>
              <a:gd name="connsiteX12" fmla="*/ 140493 w 3456624"/>
              <a:gd name="connsiteY12" fmla="*/ 895561 h 1274036"/>
              <a:gd name="connsiteX0" fmla="*/ 140493 w 3456624"/>
              <a:gd name="connsiteY0" fmla="*/ 895561 h 1274036"/>
              <a:gd name="connsiteX1" fmla="*/ 412272 w 3456624"/>
              <a:gd name="connsiteY1" fmla="*/ 1011130 h 1274036"/>
              <a:gd name="connsiteX2" fmla="*/ 665955 w 3456624"/>
              <a:gd name="connsiteY2" fmla="*/ 943185 h 1274036"/>
              <a:gd name="connsiteX3" fmla="*/ 2409388 w 3456624"/>
              <a:gd name="connsiteY3" fmla="*/ 226282 h 1274036"/>
              <a:gd name="connsiteX4" fmla="*/ 2823853 w 3456624"/>
              <a:gd name="connsiteY4" fmla="*/ 146480 h 1274036"/>
              <a:gd name="connsiteX5" fmla="*/ 3456624 w 3456624"/>
              <a:gd name="connsiteY5" fmla="*/ 0 h 1274036"/>
              <a:gd name="connsiteX6" fmla="*/ 2499874 w 3456624"/>
              <a:gd name="connsiteY6" fmla="*/ 473933 h 1274036"/>
              <a:gd name="connsiteX7" fmla="*/ 1764188 w 3456624"/>
              <a:gd name="connsiteY7" fmla="*/ 741572 h 1274036"/>
              <a:gd name="connsiteX8" fmla="*/ 1418788 w 3456624"/>
              <a:gd name="connsiteY8" fmla="*/ 883510 h 1274036"/>
              <a:gd name="connsiteX9" fmla="*/ 1052353 w 3456624"/>
              <a:gd name="connsiteY9" fmla="*/ 1073677 h 1274036"/>
              <a:gd name="connsiteX10" fmla="*/ 532605 w 3456624"/>
              <a:gd name="connsiteY10" fmla="*/ 1258609 h 1274036"/>
              <a:gd name="connsiteX11" fmla="*/ 456762 w 3456624"/>
              <a:gd name="connsiteY11" fmla="*/ 1274036 h 1274036"/>
              <a:gd name="connsiteX12" fmla="*/ 0 w 3456624"/>
              <a:gd name="connsiteY12" fmla="*/ 1197491 h 1274036"/>
              <a:gd name="connsiteX13" fmla="*/ 140493 w 3456624"/>
              <a:gd name="connsiteY13" fmla="*/ 895561 h 1274036"/>
              <a:gd name="connsiteX0" fmla="*/ 140493 w 3456624"/>
              <a:gd name="connsiteY0" fmla="*/ 996216 h 1374691"/>
              <a:gd name="connsiteX1" fmla="*/ 412272 w 3456624"/>
              <a:gd name="connsiteY1" fmla="*/ 1111785 h 1374691"/>
              <a:gd name="connsiteX2" fmla="*/ 665955 w 3456624"/>
              <a:gd name="connsiteY2" fmla="*/ 1043840 h 1374691"/>
              <a:gd name="connsiteX3" fmla="*/ 2409388 w 3456624"/>
              <a:gd name="connsiteY3" fmla="*/ 326937 h 1374691"/>
              <a:gd name="connsiteX4" fmla="*/ 2922707 w 3456624"/>
              <a:gd name="connsiteY4" fmla="*/ 0 h 1374691"/>
              <a:gd name="connsiteX5" fmla="*/ 3456624 w 3456624"/>
              <a:gd name="connsiteY5" fmla="*/ 100655 h 1374691"/>
              <a:gd name="connsiteX6" fmla="*/ 2499874 w 3456624"/>
              <a:gd name="connsiteY6" fmla="*/ 574588 h 1374691"/>
              <a:gd name="connsiteX7" fmla="*/ 1764188 w 3456624"/>
              <a:gd name="connsiteY7" fmla="*/ 842227 h 1374691"/>
              <a:gd name="connsiteX8" fmla="*/ 1418788 w 3456624"/>
              <a:gd name="connsiteY8" fmla="*/ 984165 h 1374691"/>
              <a:gd name="connsiteX9" fmla="*/ 1052353 w 3456624"/>
              <a:gd name="connsiteY9" fmla="*/ 1174332 h 1374691"/>
              <a:gd name="connsiteX10" fmla="*/ 532605 w 3456624"/>
              <a:gd name="connsiteY10" fmla="*/ 1359264 h 1374691"/>
              <a:gd name="connsiteX11" fmla="*/ 456762 w 3456624"/>
              <a:gd name="connsiteY11" fmla="*/ 1374691 h 1374691"/>
              <a:gd name="connsiteX12" fmla="*/ 0 w 3456624"/>
              <a:gd name="connsiteY12" fmla="*/ 1298146 h 1374691"/>
              <a:gd name="connsiteX13" fmla="*/ 140493 w 3456624"/>
              <a:gd name="connsiteY13" fmla="*/ 996216 h 1374691"/>
              <a:gd name="connsiteX0" fmla="*/ 140493 w 3456624"/>
              <a:gd name="connsiteY0" fmla="*/ 996216 h 1374691"/>
              <a:gd name="connsiteX1" fmla="*/ 412272 w 3456624"/>
              <a:gd name="connsiteY1" fmla="*/ 1111785 h 1374691"/>
              <a:gd name="connsiteX2" fmla="*/ 665955 w 3456624"/>
              <a:gd name="connsiteY2" fmla="*/ 1043840 h 1374691"/>
              <a:gd name="connsiteX3" fmla="*/ 2409388 w 3456624"/>
              <a:gd name="connsiteY3" fmla="*/ 326937 h 1374691"/>
              <a:gd name="connsiteX4" fmla="*/ 2922707 w 3456624"/>
              <a:gd name="connsiteY4" fmla="*/ 0 h 1374691"/>
              <a:gd name="connsiteX5" fmla="*/ 3178080 w 3456624"/>
              <a:gd name="connsiteY5" fmla="*/ 32952 h 1374691"/>
              <a:gd name="connsiteX6" fmla="*/ 3456624 w 3456624"/>
              <a:gd name="connsiteY6" fmla="*/ 100655 h 1374691"/>
              <a:gd name="connsiteX7" fmla="*/ 2499874 w 3456624"/>
              <a:gd name="connsiteY7" fmla="*/ 574588 h 1374691"/>
              <a:gd name="connsiteX8" fmla="*/ 1764188 w 3456624"/>
              <a:gd name="connsiteY8" fmla="*/ 842227 h 1374691"/>
              <a:gd name="connsiteX9" fmla="*/ 1418788 w 3456624"/>
              <a:gd name="connsiteY9" fmla="*/ 984165 h 1374691"/>
              <a:gd name="connsiteX10" fmla="*/ 1052353 w 3456624"/>
              <a:gd name="connsiteY10" fmla="*/ 1174332 h 1374691"/>
              <a:gd name="connsiteX11" fmla="*/ 532605 w 3456624"/>
              <a:gd name="connsiteY11" fmla="*/ 1359264 h 1374691"/>
              <a:gd name="connsiteX12" fmla="*/ 456762 w 3456624"/>
              <a:gd name="connsiteY12" fmla="*/ 1374691 h 1374691"/>
              <a:gd name="connsiteX13" fmla="*/ 0 w 3456624"/>
              <a:gd name="connsiteY13" fmla="*/ 1298146 h 1374691"/>
              <a:gd name="connsiteX14" fmla="*/ 140493 w 3456624"/>
              <a:gd name="connsiteY14" fmla="*/ 996216 h 1374691"/>
              <a:gd name="connsiteX0" fmla="*/ 140493 w 3456624"/>
              <a:gd name="connsiteY0" fmla="*/ 1045643 h 1424118"/>
              <a:gd name="connsiteX1" fmla="*/ 412272 w 3456624"/>
              <a:gd name="connsiteY1" fmla="*/ 1161212 h 1424118"/>
              <a:gd name="connsiteX2" fmla="*/ 665955 w 3456624"/>
              <a:gd name="connsiteY2" fmla="*/ 1093267 h 1424118"/>
              <a:gd name="connsiteX3" fmla="*/ 2409388 w 3456624"/>
              <a:gd name="connsiteY3" fmla="*/ 376364 h 1424118"/>
              <a:gd name="connsiteX4" fmla="*/ 2922707 w 3456624"/>
              <a:gd name="connsiteY4" fmla="*/ 49427 h 1424118"/>
              <a:gd name="connsiteX5" fmla="*/ 3219269 w 3456624"/>
              <a:gd name="connsiteY5" fmla="*/ 0 h 1424118"/>
              <a:gd name="connsiteX6" fmla="*/ 3456624 w 3456624"/>
              <a:gd name="connsiteY6" fmla="*/ 150082 h 1424118"/>
              <a:gd name="connsiteX7" fmla="*/ 2499874 w 3456624"/>
              <a:gd name="connsiteY7" fmla="*/ 624015 h 1424118"/>
              <a:gd name="connsiteX8" fmla="*/ 1764188 w 3456624"/>
              <a:gd name="connsiteY8" fmla="*/ 891654 h 1424118"/>
              <a:gd name="connsiteX9" fmla="*/ 1418788 w 3456624"/>
              <a:gd name="connsiteY9" fmla="*/ 1033592 h 1424118"/>
              <a:gd name="connsiteX10" fmla="*/ 1052353 w 3456624"/>
              <a:gd name="connsiteY10" fmla="*/ 1223759 h 1424118"/>
              <a:gd name="connsiteX11" fmla="*/ 532605 w 3456624"/>
              <a:gd name="connsiteY11" fmla="*/ 1408691 h 1424118"/>
              <a:gd name="connsiteX12" fmla="*/ 456762 w 3456624"/>
              <a:gd name="connsiteY12" fmla="*/ 1424118 h 1424118"/>
              <a:gd name="connsiteX13" fmla="*/ 0 w 3456624"/>
              <a:gd name="connsiteY13" fmla="*/ 1347573 h 1424118"/>
              <a:gd name="connsiteX14" fmla="*/ 140493 w 3456624"/>
              <a:gd name="connsiteY14" fmla="*/ 1045643 h 1424118"/>
              <a:gd name="connsiteX0" fmla="*/ 140493 w 3456624"/>
              <a:gd name="connsiteY0" fmla="*/ 1045643 h 1424118"/>
              <a:gd name="connsiteX1" fmla="*/ 412272 w 3456624"/>
              <a:gd name="connsiteY1" fmla="*/ 1161212 h 1424118"/>
              <a:gd name="connsiteX2" fmla="*/ 665955 w 3456624"/>
              <a:gd name="connsiteY2" fmla="*/ 1093267 h 1424118"/>
              <a:gd name="connsiteX3" fmla="*/ 2409388 w 3456624"/>
              <a:gd name="connsiteY3" fmla="*/ 376364 h 1424118"/>
              <a:gd name="connsiteX4" fmla="*/ 2922707 w 3456624"/>
              <a:gd name="connsiteY4" fmla="*/ 49427 h 1424118"/>
              <a:gd name="connsiteX5" fmla="*/ 3219269 w 3456624"/>
              <a:gd name="connsiteY5" fmla="*/ 0 h 1424118"/>
              <a:gd name="connsiteX6" fmla="*/ 3456624 w 3456624"/>
              <a:gd name="connsiteY6" fmla="*/ 150082 h 1424118"/>
              <a:gd name="connsiteX7" fmla="*/ 2939183 w 3456624"/>
              <a:gd name="connsiteY7" fmla="*/ 411893 h 1424118"/>
              <a:gd name="connsiteX8" fmla="*/ 2499874 w 3456624"/>
              <a:gd name="connsiteY8" fmla="*/ 624015 h 1424118"/>
              <a:gd name="connsiteX9" fmla="*/ 1764188 w 3456624"/>
              <a:gd name="connsiteY9" fmla="*/ 891654 h 1424118"/>
              <a:gd name="connsiteX10" fmla="*/ 1418788 w 3456624"/>
              <a:gd name="connsiteY10" fmla="*/ 1033592 h 1424118"/>
              <a:gd name="connsiteX11" fmla="*/ 1052353 w 3456624"/>
              <a:gd name="connsiteY11" fmla="*/ 1223759 h 1424118"/>
              <a:gd name="connsiteX12" fmla="*/ 532605 w 3456624"/>
              <a:gd name="connsiteY12" fmla="*/ 1408691 h 1424118"/>
              <a:gd name="connsiteX13" fmla="*/ 456762 w 3456624"/>
              <a:gd name="connsiteY13" fmla="*/ 1424118 h 1424118"/>
              <a:gd name="connsiteX14" fmla="*/ 0 w 3456624"/>
              <a:gd name="connsiteY14" fmla="*/ 1347573 h 1424118"/>
              <a:gd name="connsiteX15" fmla="*/ 140493 w 3456624"/>
              <a:gd name="connsiteY15" fmla="*/ 1045643 h 1424118"/>
              <a:gd name="connsiteX0" fmla="*/ 140493 w 3456624"/>
              <a:gd name="connsiteY0" fmla="*/ 1045643 h 1424118"/>
              <a:gd name="connsiteX1" fmla="*/ 412272 w 3456624"/>
              <a:gd name="connsiteY1" fmla="*/ 1161212 h 1424118"/>
              <a:gd name="connsiteX2" fmla="*/ 665955 w 3456624"/>
              <a:gd name="connsiteY2" fmla="*/ 1093267 h 1424118"/>
              <a:gd name="connsiteX3" fmla="*/ 2409388 w 3456624"/>
              <a:gd name="connsiteY3" fmla="*/ 376364 h 1424118"/>
              <a:gd name="connsiteX4" fmla="*/ 2922707 w 3456624"/>
              <a:gd name="connsiteY4" fmla="*/ 49427 h 1424118"/>
              <a:gd name="connsiteX5" fmla="*/ 3219269 w 3456624"/>
              <a:gd name="connsiteY5" fmla="*/ 0 h 1424118"/>
              <a:gd name="connsiteX6" fmla="*/ 3456624 w 3456624"/>
              <a:gd name="connsiteY6" fmla="*/ 150082 h 1424118"/>
              <a:gd name="connsiteX7" fmla="*/ 3276934 w 3456624"/>
              <a:gd name="connsiteY7" fmla="*/ 518985 h 1424118"/>
              <a:gd name="connsiteX8" fmla="*/ 2499874 w 3456624"/>
              <a:gd name="connsiteY8" fmla="*/ 624015 h 1424118"/>
              <a:gd name="connsiteX9" fmla="*/ 1764188 w 3456624"/>
              <a:gd name="connsiteY9" fmla="*/ 891654 h 1424118"/>
              <a:gd name="connsiteX10" fmla="*/ 1418788 w 3456624"/>
              <a:gd name="connsiteY10" fmla="*/ 1033592 h 1424118"/>
              <a:gd name="connsiteX11" fmla="*/ 1052353 w 3456624"/>
              <a:gd name="connsiteY11" fmla="*/ 1223759 h 1424118"/>
              <a:gd name="connsiteX12" fmla="*/ 532605 w 3456624"/>
              <a:gd name="connsiteY12" fmla="*/ 1408691 h 1424118"/>
              <a:gd name="connsiteX13" fmla="*/ 456762 w 3456624"/>
              <a:gd name="connsiteY13" fmla="*/ 1424118 h 1424118"/>
              <a:gd name="connsiteX14" fmla="*/ 0 w 3456624"/>
              <a:gd name="connsiteY14" fmla="*/ 1347573 h 1424118"/>
              <a:gd name="connsiteX15" fmla="*/ 140493 w 3456624"/>
              <a:gd name="connsiteY15" fmla="*/ 1045643 h 1424118"/>
              <a:gd name="connsiteX0" fmla="*/ 140493 w 3456624"/>
              <a:gd name="connsiteY0" fmla="*/ 1045643 h 1424118"/>
              <a:gd name="connsiteX1" fmla="*/ 412272 w 3456624"/>
              <a:gd name="connsiteY1" fmla="*/ 1161212 h 1424118"/>
              <a:gd name="connsiteX2" fmla="*/ 665955 w 3456624"/>
              <a:gd name="connsiteY2" fmla="*/ 1093267 h 1424118"/>
              <a:gd name="connsiteX3" fmla="*/ 2409388 w 3456624"/>
              <a:gd name="connsiteY3" fmla="*/ 376364 h 1424118"/>
              <a:gd name="connsiteX4" fmla="*/ 2922707 w 3456624"/>
              <a:gd name="connsiteY4" fmla="*/ 49427 h 1424118"/>
              <a:gd name="connsiteX5" fmla="*/ 3219269 w 3456624"/>
              <a:gd name="connsiteY5" fmla="*/ 0 h 1424118"/>
              <a:gd name="connsiteX6" fmla="*/ 3456624 w 3456624"/>
              <a:gd name="connsiteY6" fmla="*/ 150082 h 1424118"/>
              <a:gd name="connsiteX7" fmla="*/ 3276934 w 3456624"/>
              <a:gd name="connsiteY7" fmla="*/ 518985 h 1424118"/>
              <a:gd name="connsiteX8" fmla="*/ 2873280 w 3456624"/>
              <a:gd name="connsiteY8" fmla="*/ 576649 h 1424118"/>
              <a:gd name="connsiteX9" fmla="*/ 2499874 w 3456624"/>
              <a:gd name="connsiteY9" fmla="*/ 624015 h 1424118"/>
              <a:gd name="connsiteX10" fmla="*/ 1764188 w 3456624"/>
              <a:gd name="connsiteY10" fmla="*/ 891654 h 1424118"/>
              <a:gd name="connsiteX11" fmla="*/ 1418788 w 3456624"/>
              <a:gd name="connsiteY11" fmla="*/ 1033592 h 1424118"/>
              <a:gd name="connsiteX12" fmla="*/ 1052353 w 3456624"/>
              <a:gd name="connsiteY12" fmla="*/ 1223759 h 1424118"/>
              <a:gd name="connsiteX13" fmla="*/ 532605 w 3456624"/>
              <a:gd name="connsiteY13" fmla="*/ 1408691 h 1424118"/>
              <a:gd name="connsiteX14" fmla="*/ 456762 w 3456624"/>
              <a:gd name="connsiteY14" fmla="*/ 1424118 h 1424118"/>
              <a:gd name="connsiteX15" fmla="*/ 0 w 3456624"/>
              <a:gd name="connsiteY15" fmla="*/ 1347573 h 1424118"/>
              <a:gd name="connsiteX16" fmla="*/ 140493 w 3456624"/>
              <a:gd name="connsiteY16" fmla="*/ 1045643 h 1424118"/>
              <a:gd name="connsiteX0" fmla="*/ 140493 w 3456624"/>
              <a:gd name="connsiteY0" fmla="*/ 1045643 h 1424118"/>
              <a:gd name="connsiteX1" fmla="*/ 412272 w 3456624"/>
              <a:gd name="connsiteY1" fmla="*/ 1161212 h 1424118"/>
              <a:gd name="connsiteX2" fmla="*/ 665955 w 3456624"/>
              <a:gd name="connsiteY2" fmla="*/ 1093267 h 1424118"/>
              <a:gd name="connsiteX3" fmla="*/ 2409388 w 3456624"/>
              <a:gd name="connsiteY3" fmla="*/ 376364 h 1424118"/>
              <a:gd name="connsiteX4" fmla="*/ 2922707 w 3456624"/>
              <a:gd name="connsiteY4" fmla="*/ 49427 h 1424118"/>
              <a:gd name="connsiteX5" fmla="*/ 3219269 w 3456624"/>
              <a:gd name="connsiteY5" fmla="*/ 0 h 1424118"/>
              <a:gd name="connsiteX6" fmla="*/ 3456624 w 3456624"/>
              <a:gd name="connsiteY6" fmla="*/ 150082 h 1424118"/>
              <a:gd name="connsiteX7" fmla="*/ 3276934 w 3456624"/>
              <a:gd name="connsiteY7" fmla="*/ 518985 h 1424118"/>
              <a:gd name="connsiteX8" fmla="*/ 2823853 w 3456624"/>
              <a:gd name="connsiteY8" fmla="*/ 477795 h 1424118"/>
              <a:gd name="connsiteX9" fmla="*/ 2499874 w 3456624"/>
              <a:gd name="connsiteY9" fmla="*/ 624015 h 1424118"/>
              <a:gd name="connsiteX10" fmla="*/ 1764188 w 3456624"/>
              <a:gd name="connsiteY10" fmla="*/ 891654 h 1424118"/>
              <a:gd name="connsiteX11" fmla="*/ 1418788 w 3456624"/>
              <a:gd name="connsiteY11" fmla="*/ 1033592 h 1424118"/>
              <a:gd name="connsiteX12" fmla="*/ 1052353 w 3456624"/>
              <a:gd name="connsiteY12" fmla="*/ 1223759 h 1424118"/>
              <a:gd name="connsiteX13" fmla="*/ 532605 w 3456624"/>
              <a:gd name="connsiteY13" fmla="*/ 1408691 h 1424118"/>
              <a:gd name="connsiteX14" fmla="*/ 456762 w 3456624"/>
              <a:gd name="connsiteY14" fmla="*/ 1424118 h 1424118"/>
              <a:gd name="connsiteX15" fmla="*/ 0 w 3456624"/>
              <a:gd name="connsiteY15" fmla="*/ 1347573 h 1424118"/>
              <a:gd name="connsiteX16" fmla="*/ 140493 w 3456624"/>
              <a:gd name="connsiteY16" fmla="*/ 1045643 h 1424118"/>
              <a:gd name="connsiteX0" fmla="*/ 140493 w 3456624"/>
              <a:gd name="connsiteY0" fmla="*/ 1045643 h 1424118"/>
              <a:gd name="connsiteX1" fmla="*/ 412272 w 3456624"/>
              <a:gd name="connsiteY1" fmla="*/ 1161212 h 1424118"/>
              <a:gd name="connsiteX2" fmla="*/ 665955 w 3456624"/>
              <a:gd name="connsiteY2" fmla="*/ 1093267 h 1424118"/>
              <a:gd name="connsiteX3" fmla="*/ 2409388 w 3456624"/>
              <a:gd name="connsiteY3" fmla="*/ 376364 h 1424118"/>
              <a:gd name="connsiteX4" fmla="*/ 2922707 w 3456624"/>
              <a:gd name="connsiteY4" fmla="*/ 49427 h 1424118"/>
              <a:gd name="connsiteX5" fmla="*/ 3219269 w 3456624"/>
              <a:gd name="connsiteY5" fmla="*/ 0 h 1424118"/>
              <a:gd name="connsiteX6" fmla="*/ 3456624 w 3456624"/>
              <a:gd name="connsiteY6" fmla="*/ 150082 h 1424118"/>
              <a:gd name="connsiteX7" fmla="*/ 3079226 w 3456624"/>
              <a:gd name="connsiteY7" fmla="*/ 584888 h 1424118"/>
              <a:gd name="connsiteX8" fmla="*/ 2823853 w 3456624"/>
              <a:gd name="connsiteY8" fmla="*/ 477795 h 1424118"/>
              <a:gd name="connsiteX9" fmla="*/ 2499874 w 3456624"/>
              <a:gd name="connsiteY9" fmla="*/ 624015 h 1424118"/>
              <a:gd name="connsiteX10" fmla="*/ 1764188 w 3456624"/>
              <a:gd name="connsiteY10" fmla="*/ 891654 h 1424118"/>
              <a:gd name="connsiteX11" fmla="*/ 1418788 w 3456624"/>
              <a:gd name="connsiteY11" fmla="*/ 1033592 h 1424118"/>
              <a:gd name="connsiteX12" fmla="*/ 1052353 w 3456624"/>
              <a:gd name="connsiteY12" fmla="*/ 1223759 h 1424118"/>
              <a:gd name="connsiteX13" fmla="*/ 532605 w 3456624"/>
              <a:gd name="connsiteY13" fmla="*/ 1408691 h 1424118"/>
              <a:gd name="connsiteX14" fmla="*/ 456762 w 3456624"/>
              <a:gd name="connsiteY14" fmla="*/ 1424118 h 1424118"/>
              <a:gd name="connsiteX15" fmla="*/ 0 w 3456624"/>
              <a:gd name="connsiteY15" fmla="*/ 1347573 h 1424118"/>
              <a:gd name="connsiteX16" fmla="*/ 140493 w 3456624"/>
              <a:gd name="connsiteY16" fmla="*/ 1045643 h 1424118"/>
              <a:gd name="connsiteX0" fmla="*/ 140493 w 3456624"/>
              <a:gd name="connsiteY0" fmla="*/ 1045643 h 1424118"/>
              <a:gd name="connsiteX1" fmla="*/ 412272 w 3456624"/>
              <a:gd name="connsiteY1" fmla="*/ 1161212 h 1424118"/>
              <a:gd name="connsiteX2" fmla="*/ 665955 w 3456624"/>
              <a:gd name="connsiteY2" fmla="*/ 1093267 h 1424118"/>
              <a:gd name="connsiteX3" fmla="*/ 2409388 w 3456624"/>
              <a:gd name="connsiteY3" fmla="*/ 376364 h 1424118"/>
              <a:gd name="connsiteX4" fmla="*/ 2922707 w 3456624"/>
              <a:gd name="connsiteY4" fmla="*/ 49427 h 1424118"/>
              <a:gd name="connsiteX5" fmla="*/ 3219269 w 3456624"/>
              <a:gd name="connsiteY5" fmla="*/ 0 h 1424118"/>
              <a:gd name="connsiteX6" fmla="*/ 3456624 w 3456624"/>
              <a:gd name="connsiteY6" fmla="*/ 150082 h 1424118"/>
              <a:gd name="connsiteX7" fmla="*/ 3260459 w 3456624"/>
              <a:gd name="connsiteY7" fmla="*/ 378941 h 1424118"/>
              <a:gd name="connsiteX8" fmla="*/ 3079226 w 3456624"/>
              <a:gd name="connsiteY8" fmla="*/ 584888 h 1424118"/>
              <a:gd name="connsiteX9" fmla="*/ 2823853 w 3456624"/>
              <a:gd name="connsiteY9" fmla="*/ 477795 h 1424118"/>
              <a:gd name="connsiteX10" fmla="*/ 2499874 w 3456624"/>
              <a:gd name="connsiteY10" fmla="*/ 624015 h 1424118"/>
              <a:gd name="connsiteX11" fmla="*/ 1764188 w 3456624"/>
              <a:gd name="connsiteY11" fmla="*/ 891654 h 1424118"/>
              <a:gd name="connsiteX12" fmla="*/ 1418788 w 3456624"/>
              <a:gd name="connsiteY12" fmla="*/ 1033592 h 1424118"/>
              <a:gd name="connsiteX13" fmla="*/ 1052353 w 3456624"/>
              <a:gd name="connsiteY13" fmla="*/ 1223759 h 1424118"/>
              <a:gd name="connsiteX14" fmla="*/ 532605 w 3456624"/>
              <a:gd name="connsiteY14" fmla="*/ 1408691 h 1424118"/>
              <a:gd name="connsiteX15" fmla="*/ 456762 w 3456624"/>
              <a:gd name="connsiteY15" fmla="*/ 1424118 h 1424118"/>
              <a:gd name="connsiteX16" fmla="*/ 0 w 3456624"/>
              <a:gd name="connsiteY16" fmla="*/ 1347573 h 1424118"/>
              <a:gd name="connsiteX17" fmla="*/ 140493 w 3456624"/>
              <a:gd name="connsiteY17" fmla="*/ 1045643 h 1424118"/>
              <a:gd name="connsiteX0" fmla="*/ 140493 w 3456624"/>
              <a:gd name="connsiteY0" fmla="*/ 1045643 h 1424118"/>
              <a:gd name="connsiteX1" fmla="*/ 412272 w 3456624"/>
              <a:gd name="connsiteY1" fmla="*/ 1161212 h 1424118"/>
              <a:gd name="connsiteX2" fmla="*/ 665955 w 3456624"/>
              <a:gd name="connsiteY2" fmla="*/ 1093267 h 1424118"/>
              <a:gd name="connsiteX3" fmla="*/ 2409388 w 3456624"/>
              <a:gd name="connsiteY3" fmla="*/ 376364 h 1424118"/>
              <a:gd name="connsiteX4" fmla="*/ 2922707 w 3456624"/>
              <a:gd name="connsiteY4" fmla="*/ 49427 h 1424118"/>
              <a:gd name="connsiteX5" fmla="*/ 3219269 w 3456624"/>
              <a:gd name="connsiteY5" fmla="*/ 0 h 1424118"/>
              <a:gd name="connsiteX6" fmla="*/ 3456624 w 3456624"/>
              <a:gd name="connsiteY6" fmla="*/ 150082 h 1424118"/>
              <a:gd name="connsiteX7" fmla="*/ 3326362 w 3456624"/>
              <a:gd name="connsiteY7" fmla="*/ 461320 h 1424118"/>
              <a:gd name="connsiteX8" fmla="*/ 3079226 w 3456624"/>
              <a:gd name="connsiteY8" fmla="*/ 584888 h 1424118"/>
              <a:gd name="connsiteX9" fmla="*/ 2823853 w 3456624"/>
              <a:gd name="connsiteY9" fmla="*/ 477795 h 1424118"/>
              <a:gd name="connsiteX10" fmla="*/ 2499874 w 3456624"/>
              <a:gd name="connsiteY10" fmla="*/ 624015 h 1424118"/>
              <a:gd name="connsiteX11" fmla="*/ 1764188 w 3456624"/>
              <a:gd name="connsiteY11" fmla="*/ 891654 h 1424118"/>
              <a:gd name="connsiteX12" fmla="*/ 1418788 w 3456624"/>
              <a:gd name="connsiteY12" fmla="*/ 1033592 h 1424118"/>
              <a:gd name="connsiteX13" fmla="*/ 1052353 w 3456624"/>
              <a:gd name="connsiteY13" fmla="*/ 1223759 h 1424118"/>
              <a:gd name="connsiteX14" fmla="*/ 532605 w 3456624"/>
              <a:gd name="connsiteY14" fmla="*/ 1408691 h 1424118"/>
              <a:gd name="connsiteX15" fmla="*/ 456762 w 3456624"/>
              <a:gd name="connsiteY15" fmla="*/ 1424118 h 1424118"/>
              <a:gd name="connsiteX16" fmla="*/ 0 w 3456624"/>
              <a:gd name="connsiteY16" fmla="*/ 1347573 h 1424118"/>
              <a:gd name="connsiteX17" fmla="*/ 140493 w 3456624"/>
              <a:gd name="connsiteY17" fmla="*/ 1045643 h 1424118"/>
              <a:gd name="connsiteX0" fmla="*/ 140493 w 3456624"/>
              <a:gd name="connsiteY0" fmla="*/ 1063060 h 1441535"/>
              <a:gd name="connsiteX1" fmla="*/ 412272 w 3456624"/>
              <a:gd name="connsiteY1" fmla="*/ 1178629 h 1441535"/>
              <a:gd name="connsiteX2" fmla="*/ 665955 w 3456624"/>
              <a:gd name="connsiteY2" fmla="*/ 1110684 h 1441535"/>
              <a:gd name="connsiteX3" fmla="*/ 2409388 w 3456624"/>
              <a:gd name="connsiteY3" fmla="*/ 393781 h 1441535"/>
              <a:gd name="connsiteX4" fmla="*/ 2922707 w 3456624"/>
              <a:gd name="connsiteY4" fmla="*/ 66844 h 1441535"/>
              <a:gd name="connsiteX5" fmla="*/ 3140892 w 3456624"/>
              <a:gd name="connsiteY5" fmla="*/ 0 h 1441535"/>
              <a:gd name="connsiteX6" fmla="*/ 3456624 w 3456624"/>
              <a:gd name="connsiteY6" fmla="*/ 167499 h 1441535"/>
              <a:gd name="connsiteX7" fmla="*/ 3326362 w 3456624"/>
              <a:gd name="connsiteY7" fmla="*/ 478737 h 1441535"/>
              <a:gd name="connsiteX8" fmla="*/ 3079226 w 3456624"/>
              <a:gd name="connsiteY8" fmla="*/ 602305 h 1441535"/>
              <a:gd name="connsiteX9" fmla="*/ 2823853 w 3456624"/>
              <a:gd name="connsiteY9" fmla="*/ 495212 h 1441535"/>
              <a:gd name="connsiteX10" fmla="*/ 2499874 w 3456624"/>
              <a:gd name="connsiteY10" fmla="*/ 641432 h 1441535"/>
              <a:gd name="connsiteX11" fmla="*/ 1764188 w 3456624"/>
              <a:gd name="connsiteY11" fmla="*/ 909071 h 1441535"/>
              <a:gd name="connsiteX12" fmla="*/ 1418788 w 3456624"/>
              <a:gd name="connsiteY12" fmla="*/ 1051009 h 1441535"/>
              <a:gd name="connsiteX13" fmla="*/ 1052353 w 3456624"/>
              <a:gd name="connsiteY13" fmla="*/ 1241176 h 1441535"/>
              <a:gd name="connsiteX14" fmla="*/ 532605 w 3456624"/>
              <a:gd name="connsiteY14" fmla="*/ 1426108 h 1441535"/>
              <a:gd name="connsiteX15" fmla="*/ 456762 w 3456624"/>
              <a:gd name="connsiteY15" fmla="*/ 1441535 h 1441535"/>
              <a:gd name="connsiteX16" fmla="*/ 0 w 3456624"/>
              <a:gd name="connsiteY16" fmla="*/ 1364990 h 1441535"/>
              <a:gd name="connsiteX17" fmla="*/ 140493 w 3456624"/>
              <a:gd name="connsiteY17" fmla="*/ 1063060 h 1441535"/>
              <a:gd name="connsiteX0" fmla="*/ 140493 w 3456624"/>
              <a:gd name="connsiteY0" fmla="*/ 1063060 h 1441535"/>
              <a:gd name="connsiteX1" fmla="*/ 412272 w 3456624"/>
              <a:gd name="connsiteY1" fmla="*/ 1178629 h 1441535"/>
              <a:gd name="connsiteX2" fmla="*/ 665955 w 3456624"/>
              <a:gd name="connsiteY2" fmla="*/ 1110684 h 1441535"/>
              <a:gd name="connsiteX3" fmla="*/ 2409388 w 3456624"/>
              <a:gd name="connsiteY3" fmla="*/ 393781 h 1441535"/>
              <a:gd name="connsiteX4" fmla="*/ 2922707 w 3456624"/>
              <a:gd name="connsiteY4" fmla="*/ 66844 h 1441535"/>
              <a:gd name="connsiteX5" fmla="*/ 3140892 w 3456624"/>
              <a:gd name="connsiteY5" fmla="*/ 0 h 1441535"/>
              <a:gd name="connsiteX6" fmla="*/ 3456624 w 3456624"/>
              <a:gd name="connsiteY6" fmla="*/ 167499 h 1441535"/>
              <a:gd name="connsiteX7" fmla="*/ 3317654 w 3456624"/>
              <a:gd name="connsiteY7" fmla="*/ 504863 h 1441535"/>
              <a:gd name="connsiteX8" fmla="*/ 3079226 w 3456624"/>
              <a:gd name="connsiteY8" fmla="*/ 602305 h 1441535"/>
              <a:gd name="connsiteX9" fmla="*/ 2823853 w 3456624"/>
              <a:gd name="connsiteY9" fmla="*/ 495212 h 1441535"/>
              <a:gd name="connsiteX10" fmla="*/ 2499874 w 3456624"/>
              <a:gd name="connsiteY10" fmla="*/ 641432 h 1441535"/>
              <a:gd name="connsiteX11" fmla="*/ 1764188 w 3456624"/>
              <a:gd name="connsiteY11" fmla="*/ 909071 h 1441535"/>
              <a:gd name="connsiteX12" fmla="*/ 1418788 w 3456624"/>
              <a:gd name="connsiteY12" fmla="*/ 1051009 h 1441535"/>
              <a:gd name="connsiteX13" fmla="*/ 1052353 w 3456624"/>
              <a:gd name="connsiteY13" fmla="*/ 1241176 h 1441535"/>
              <a:gd name="connsiteX14" fmla="*/ 532605 w 3456624"/>
              <a:gd name="connsiteY14" fmla="*/ 1426108 h 1441535"/>
              <a:gd name="connsiteX15" fmla="*/ 456762 w 3456624"/>
              <a:gd name="connsiteY15" fmla="*/ 1441535 h 1441535"/>
              <a:gd name="connsiteX16" fmla="*/ 0 w 3456624"/>
              <a:gd name="connsiteY16" fmla="*/ 1364990 h 1441535"/>
              <a:gd name="connsiteX17" fmla="*/ 140493 w 3456624"/>
              <a:gd name="connsiteY17" fmla="*/ 1063060 h 1441535"/>
              <a:gd name="connsiteX0" fmla="*/ 140493 w 3456624"/>
              <a:gd name="connsiteY0" fmla="*/ 1063060 h 1441535"/>
              <a:gd name="connsiteX1" fmla="*/ 412272 w 3456624"/>
              <a:gd name="connsiteY1" fmla="*/ 1178629 h 1441535"/>
              <a:gd name="connsiteX2" fmla="*/ 665955 w 3456624"/>
              <a:gd name="connsiteY2" fmla="*/ 1110684 h 1441535"/>
              <a:gd name="connsiteX3" fmla="*/ 2409388 w 3456624"/>
              <a:gd name="connsiteY3" fmla="*/ 393781 h 1441535"/>
              <a:gd name="connsiteX4" fmla="*/ 2922707 w 3456624"/>
              <a:gd name="connsiteY4" fmla="*/ 66844 h 1441535"/>
              <a:gd name="connsiteX5" fmla="*/ 3097350 w 3456624"/>
              <a:gd name="connsiteY5" fmla="*/ 0 h 1441535"/>
              <a:gd name="connsiteX6" fmla="*/ 3456624 w 3456624"/>
              <a:gd name="connsiteY6" fmla="*/ 167499 h 1441535"/>
              <a:gd name="connsiteX7" fmla="*/ 3317654 w 3456624"/>
              <a:gd name="connsiteY7" fmla="*/ 504863 h 1441535"/>
              <a:gd name="connsiteX8" fmla="*/ 3079226 w 3456624"/>
              <a:gd name="connsiteY8" fmla="*/ 602305 h 1441535"/>
              <a:gd name="connsiteX9" fmla="*/ 2823853 w 3456624"/>
              <a:gd name="connsiteY9" fmla="*/ 495212 h 1441535"/>
              <a:gd name="connsiteX10" fmla="*/ 2499874 w 3456624"/>
              <a:gd name="connsiteY10" fmla="*/ 641432 h 1441535"/>
              <a:gd name="connsiteX11" fmla="*/ 1764188 w 3456624"/>
              <a:gd name="connsiteY11" fmla="*/ 909071 h 1441535"/>
              <a:gd name="connsiteX12" fmla="*/ 1418788 w 3456624"/>
              <a:gd name="connsiteY12" fmla="*/ 1051009 h 1441535"/>
              <a:gd name="connsiteX13" fmla="*/ 1052353 w 3456624"/>
              <a:gd name="connsiteY13" fmla="*/ 1241176 h 1441535"/>
              <a:gd name="connsiteX14" fmla="*/ 532605 w 3456624"/>
              <a:gd name="connsiteY14" fmla="*/ 1426108 h 1441535"/>
              <a:gd name="connsiteX15" fmla="*/ 456762 w 3456624"/>
              <a:gd name="connsiteY15" fmla="*/ 1441535 h 1441535"/>
              <a:gd name="connsiteX16" fmla="*/ 0 w 3456624"/>
              <a:gd name="connsiteY16" fmla="*/ 1364990 h 1441535"/>
              <a:gd name="connsiteX17" fmla="*/ 140493 w 3456624"/>
              <a:gd name="connsiteY17" fmla="*/ 1063060 h 1441535"/>
              <a:gd name="connsiteX0" fmla="*/ 140493 w 3456624"/>
              <a:gd name="connsiteY0" fmla="*/ 1063060 h 1441535"/>
              <a:gd name="connsiteX1" fmla="*/ 412272 w 3456624"/>
              <a:gd name="connsiteY1" fmla="*/ 1178629 h 1441535"/>
              <a:gd name="connsiteX2" fmla="*/ 665955 w 3456624"/>
              <a:gd name="connsiteY2" fmla="*/ 1110684 h 1441535"/>
              <a:gd name="connsiteX3" fmla="*/ 2409388 w 3456624"/>
              <a:gd name="connsiteY3" fmla="*/ 393781 h 1441535"/>
              <a:gd name="connsiteX4" fmla="*/ 2922707 w 3456624"/>
              <a:gd name="connsiteY4" fmla="*/ 66844 h 1441535"/>
              <a:gd name="connsiteX5" fmla="*/ 3097350 w 3456624"/>
              <a:gd name="connsiteY5" fmla="*/ 0 h 1441535"/>
              <a:gd name="connsiteX6" fmla="*/ 3456624 w 3456624"/>
              <a:gd name="connsiteY6" fmla="*/ 167499 h 1441535"/>
              <a:gd name="connsiteX7" fmla="*/ 3308946 w 3456624"/>
              <a:gd name="connsiteY7" fmla="*/ 539697 h 1441535"/>
              <a:gd name="connsiteX8" fmla="*/ 3079226 w 3456624"/>
              <a:gd name="connsiteY8" fmla="*/ 602305 h 1441535"/>
              <a:gd name="connsiteX9" fmla="*/ 2823853 w 3456624"/>
              <a:gd name="connsiteY9" fmla="*/ 495212 h 1441535"/>
              <a:gd name="connsiteX10" fmla="*/ 2499874 w 3456624"/>
              <a:gd name="connsiteY10" fmla="*/ 641432 h 1441535"/>
              <a:gd name="connsiteX11" fmla="*/ 1764188 w 3456624"/>
              <a:gd name="connsiteY11" fmla="*/ 909071 h 1441535"/>
              <a:gd name="connsiteX12" fmla="*/ 1418788 w 3456624"/>
              <a:gd name="connsiteY12" fmla="*/ 1051009 h 1441535"/>
              <a:gd name="connsiteX13" fmla="*/ 1052353 w 3456624"/>
              <a:gd name="connsiteY13" fmla="*/ 1241176 h 1441535"/>
              <a:gd name="connsiteX14" fmla="*/ 532605 w 3456624"/>
              <a:gd name="connsiteY14" fmla="*/ 1426108 h 1441535"/>
              <a:gd name="connsiteX15" fmla="*/ 456762 w 3456624"/>
              <a:gd name="connsiteY15" fmla="*/ 1441535 h 1441535"/>
              <a:gd name="connsiteX16" fmla="*/ 0 w 3456624"/>
              <a:gd name="connsiteY16" fmla="*/ 1364990 h 1441535"/>
              <a:gd name="connsiteX17" fmla="*/ 140493 w 3456624"/>
              <a:gd name="connsiteY17" fmla="*/ 1063060 h 144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56624" h="1441535">
                <a:moveTo>
                  <a:pt x="140493" y="1063060"/>
                </a:moveTo>
                <a:lnTo>
                  <a:pt x="412272" y="1178629"/>
                </a:lnTo>
                <a:lnTo>
                  <a:pt x="665955" y="1110684"/>
                </a:lnTo>
                <a:lnTo>
                  <a:pt x="2409388" y="393781"/>
                </a:lnTo>
                <a:lnTo>
                  <a:pt x="2922707" y="66844"/>
                </a:lnTo>
                <a:lnTo>
                  <a:pt x="3097350" y="0"/>
                </a:lnTo>
                <a:lnTo>
                  <a:pt x="3456624" y="167499"/>
                </a:lnTo>
                <a:lnTo>
                  <a:pt x="3308946" y="539697"/>
                </a:lnTo>
                <a:lnTo>
                  <a:pt x="3079226" y="602305"/>
                </a:lnTo>
                <a:lnTo>
                  <a:pt x="2823853" y="495212"/>
                </a:lnTo>
                <a:lnTo>
                  <a:pt x="2499874" y="641432"/>
                </a:lnTo>
                <a:lnTo>
                  <a:pt x="1764188" y="909071"/>
                </a:lnTo>
                <a:lnTo>
                  <a:pt x="1418788" y="1051009"/>
                </a:lnTo>
                <a:lnTo>
                  <a:pt x="1052353" y="1241176"/>
                </a:lnTo>
                <a:lnTo>
                  <a:pt x="532605" y="1426108"/>
                </a:lnTo>
                <a:lnTo>
                  <a:pt x="456762" y="1441535"/>
                </a:lnTo>
                <a:lnTo>
                  <a:pt x="0" y="1364990"/>
                </a:lnTo>
                <a:lnTo>
                  <a:pt x="140493" y="1063060"/>
                </a:lnTo>
                <a:close/>
              </a:path>
            </a:pathLst>
          </a:custGeom>
          <a:solidFill>
            <a:schemeClr val="accent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27"/>
          <p:cNvSpPr/>
          <p:nvPr/>
        </p:nvSpPr>
        <p:spPr>
          <a:xfrm>
            <a:off x="9166225" y="2793847"/>
            <a:ext cx="1457325" cy="2308378"/>
          </a:xfrm>
          <a:custGeom>
            <a:avLst/>
            <a:gdLst>
              <a:gd name="connsiteX0" fmla="*/ 335280 w 2804160"/>
              <a:gd name="connsiteY0" fmla="*/ 15240 h 1798320"/>
              <a:gd name="connsiteX1" fmla="*/ 472440 w 2804160"/>
              <a:gd name="connsiteY1" fmla="*/ 297180 h 1798320"/>
              <a:gd name="connsiteX2" fmla="*/ 822960 w 2804160"/>
              <a:gd name="connsiteY2" fmla="*/ 243840 h 1798320"/>
              <a:gd name="connsiteX3" fmla="*/ 815340 w 2804160"/>
              <a:gd name="connsiteY3" fmla="*/ 769620 h 1798320"/>
              <a:gd name="connsiteX4" fmla="*/ 891540 w 2804160"/>
              <a:gd name="connsiteY4" fmla="*/ 769620 h 1798320"/>
              <a:gd name="connsiteX5" fmla="*/ 891540 w 2804160"/>
              <a:gd name="connsiteY5" fmla="*/ 464820 h 1798320"/>
              <a:gd name="connsiteX6" fmla="*/ 1485900 w 2804160"/>
              <a:gd name="connsiteY6" fmla="*/ 518160 h 1798320"/>
              <a:gd name="connsiteX7" fmla="*/ 1516380 w 2804160"/>
              <a:gd name="connsiteY7" fmla="*/ 502920 h 1798320"/>
              <a:gd name="connsiteX8" fmla="*/ 1569720 w 2804160"/>
              <a:gd name="connsiteY8" fmla="*/ 541020 h 1798320"/>
              <a:gd name="connsiteX9" fmla="*/ 1600200 w 2804160"/>
              <a:gd name="connsiteY9" fmla="*/ 586740 h 1798320"/>
              <a:gd name="connsiteX10" fmla="*/ 1699260 w 2804160"/>
              <a:gd name="connsiteY10" fmla="*/ 624840 h 1798320"/>
              <a:gd name="connsiteX11" fmla="*/ 1821180 w 2804160"/>
              <a:gd name="connsiteY11" fmla="*/ 670560 h 1798320"/>
              <a:gd name="connsiteX12" fmla="*/ 1874520 w 2804160"/>
              <a:gd name="connsiteY12" fmla="*/ 609600 h 1798320"/>
              <a:gd name="connsiteX13" fmla="*/ 2468880 w 2804160"/>
              <a:gd name="connsiteY13" fmla="*/ 891540 h 1798320"/>
              <a:gd name="connsiteX14" fmla="*/ 2438400 w 2804160"/>
              <a:gd name="connsiteY14" fmla="*/ 929640 h 1798320"/>
              <a:gd name="connsiteX15" fmla="*/ 2804160 w 2804160"/>
              <a:gd name="connsiteY15" fmla="*/ 1112520 h 1798320"/>
              <a:gd name="connsiteX16" fmla="*/ 2674620 w 2804160"/>
              <a:gd name="connsiteY16" fmla="*/ 1379220 h 1798320"/>
              <a:gd name="connsiteX17" fmla="*/ 2476500 w 2804160"/>
              <a:gd name="connsiteY17" fmla="*/ 1798320 h 1798320"/>
              <a:gd name="connsiteX18" fmla="*/ 1950720 w 2804160"/>
              <a:gd name="connsiteY18" fmla="*/ 1623060 h 1798320"/>
              <a:gd name="connsiteX19" fmla="*/ 739140 w 2804160"/>
              <a:gd name="connsiteY19" fmla="*/ 1645920 h 1798320"/>
              <a:gd name="connsiteX20" fmla="*/ 335280 w 2804160"/>
              <a:gd name="connsiteY20" fmla="*/ 1066800 h 1798320"/>
              <a:gd name="connsiteX21" fmla="*/ 251460 w 2804160"/>
              <a:gd name="connsiteY21" fmla="*/ 693420 h 1798320"/>
              <a:gd name="connsiteX22" fmla="*/ 0 w 2804160"/>
              <a:gd name="connsiteY22" fmla="*/ 472440 h 1798320"/>
              <a:gd name="connsiteX23" fmla="*/ 0 w 2804160"/>
              <a:gd name="connsiteY23" fmla="*/ 0 h 1798320"/>
              <a:gd name="connsiteX24" fmla="*/ 335280 w 2804160"/>
              <a:gd name="connsiteY24" fmla="*/ 15240 h 1798320"/>
              <a:gd name="connsiteX0" fmla="*/ 344805 w 2813685"/>
              <a:gd name="connsiteY0" fmla="*/ 15240 h 1798320"/>
              <a:gd name="connsiteX1" fmla="*/ 481965 w 2813685"/>
              <a:gd name="connsiteY1" fmla="*/ 297180 h 1798320"/>
              <a:gd name="connsiteX2" fmla="*/ 832485 w 2813685"/>
              <a:gd name="connsiteY2" fmla="*/ 243840 h 1798320"/>
              <a:gd name="connsiteX3" fmla="*/ 824865 w 2813685"/>
              <a:gd name="connsiteY3" fmla="*/ 769620 h 1798320"/>
              <a:gd name="connsiteX4" fmla="*/ 901065 w 2813685"/>
              <a:gd name="connsiteY4" fmla="*/ 769620 h 1798320"/>
              <a:gd name="connsiteX5" fmla="*/ 901065 w 2813685"/>
              <a:gd name="connsiteY5" fmla="*/ 464820 h 1798320"/>
              <a:gd name="connsiteX6" fmla="*/ 1495425 w 2813685"/>
              <a:gd name="connsiteY6" fmla="*/ 518160 h 1798320"/>
              <a:gd name="connsiteX7" fmla="*/ 1525905 w 2813685"/>
              <a:gd name="connsiteY7" fmla="*/ 502920 h 1798320"/>
              <a:gd name="connsiteX8" fmla="*/ 1579245 w 2813685"/>
              <a:gd name="connsiteY8" fmla="*/ 541020 h 1798320"/>
              <a:gd name="connsiteX9" fmla="*/ 1609725 w 2813685"/>
              <a:gd name="connsiteY9" fmla="*/ 586740 h 1798320"/>
              <a:gd name="connsiteX10" fmla="*/ 1708785 w 2813685"/>
              <a:gd name="connsiteY10" fmla="*/ 624840 h 1798320"/>
              <a:gd name="connsiteX11" fmla="*/ 1830705 w 2813685"/>
              <a:gd name="connsiteY11" fmla="*/ 670560 h 1798320"/>
              <a:gd name="connsiteX12" fmla="*/ 1884045 w 2813685"/>
              <a:gd name="connsiteY12" fmla="*/ 609600 h 1798320"/>
              <a:gd name="connsiteX13" fmla="*/ 2478405 w 2813685"/>
              <a:gd name="connsiteY13" fmla="*/ 891540 h 1798320"/>
              <a:gd name="connsiteX14" fmla="*/ 2447925 w 2813685"/>
              <a:gd name="connsiteY14" fmla="*/ 929640 h 1798320"/>
              <a:gd name="connsiteX15" fmla="*/ 2813685 w 2813685"/>
              <a:gd name="connsiteY15" fmla="*/ 1112520 h 1798320"/>
              <a:gd name="connsiteX16" fmla="*/ 2684145 w 2813685"/>
              <a:gd name="connsiteY16" fmla="*/ 1379220 h 1798320"/>
              <a:gd name="connsiteX17" fmla="*/ 2486025 w 2813685"/>
              <a:gd name="connsiteY17" fmla="*/ 1798320 h 1798320"/>
              <a:gd name="connsiteX18" fmla="*/ 1960245 w 2813685"/>
              <a:gd name="connsiteY18" fmla="*/ 1623060 h 1798320"/>
              <a:gd name="connsiteX19" fmla="*/ 748665 w 2813685"/>
              <a:gd name="connsiteY19" fmla="*/ 1645920 h 1798320"/>
              <a:gd name="connsiteX20" fmla="*/ 344805 w 2813685"/>
              <a:gd name="connsiteY20" fmla="*/ 1066800 h 1798320"/>
              <a:gd name="connsiteX21" fmla="*/ 260985 w 2813685"/>
              <a:gd name="connsiteY21" fmla="*/ 693420 h 1798320"/>
              <a:gd name="connsiteX22" fmla="*/ 0 w 2813685"/>
              <a:gd name="connsiteY22" fmla="*/ 472440 h 1798320"/>
              <a:gd name="connsiteX23" fmla="*/ 9525 w 2813685"/>
              <a:gd name="connsiteY23" fmla="*/ 0 h 1798320"/>
              <a:gd name="connsiteX24" fmla="*/ 344805 w 2813685"/>
              <a:gd name="connsiteY24" fmla="*/ 15240 h 1798320"/>
              <a:gd name="connsiteX0" fmla="*/ 344805 w 2813685"/>
              <a:gd name="connsiteY0" fmla="*/ 8890 h 1791970"/>
              <a:gd name="connsiteX1" fmla="*/ 481965 w 2813685"/>
              <a:gd name="connsiteY1" fmla="*/ 290830 h 1791970"/>
              <a:gd name="connsiteX2" fmla="*/ 832485 w 2813685"/>
              <a:gd name="connsiteY2" fmla="*/ 237490 h 1791970"/>
              <a:gd name="connsiteX3" fmla="*/ 824865 w 2813685"/>
              <a:gd name="connsiteY3" fmla="*/ 763270 h 1791970"/>
              <a:gd name="connsiteX4" fmla="*/ 901065 w 2813685"/>
              <a:gd name="connsiteY4" fmla="*/ 763270 h 1791970"/>
              <a:gd name="connsiteX5" fmla="*/ 901065 w 2813685"/>
              <a:gd name="connsiteY5" fmla="*/ 458470 h 1791970"/>
              <a:gd name="connsiteX6" fmla="*/ 1495425 w 2813685"/>
              <a:gd name="connsiteY6" fmla="*/ 511810 h 1791970"/>
              <a:gd name="connsiteX7" fmla="*/ 1525905 w 2813685"/>
              <a:gd name="connsiteY7" fmla="*/ 496570 h 1791970"/>
              <a:gd name="connsiteX8" fmla="*/ 1579245 w 2813685"/>
              <a:gd name="connsiteY8" fmla="*/ 534670 h 1791970"/>
              <a:gd name="connsiteX9" fmla="*/ 1609725 w 2813685"/>
              <a:gd name="connsiteY9" fmla="*/ 580390 h 1791970"/>
              <a:gd name="connsiteX10" fmla="*/ 1708785 w 2813685"/>
              <a:gd name="connsiteY10" fmla="*/ 618490 h 1791970"/>
              <a:gd name="connsiteX11" fmla="*/ 1830705 w 2813685"/>
              <a:gd name="connsiteY11" fmla="*/ 664210 h 1791970"/>
              <a:gd name="connsiteX12" fmla="*/ 1884045 w 2813685"/>
              <a:gd name="connsiteY12" fmla="*/ 603250 h 1791970"/>
              <a:gd name="connsiteX13" fmla="*/ 2478405 w 2813685"/>
              <a:gd name="connsiteY13" fmla="*/ 885190 h 1791970"/>
              <a:gd name="connsiteX14" fmla="*/ 2447925 w 2813685"/>
              <a:gd name="connsiteY14" fmla="*/ 923290 h 1791970"/>
              <a:gd name="connsiteX15" fmla="*/ 2813685 w 2813685"/>
              <a:gd name="connsiteY15" fmla="*/ 1106170 h 1791970"/>
              <a:gd name="connsiteX16" fmla="*/ 2684145 w 2813685"/>
              <a:gd name="connsiteY16" fmla="*/ 1372870 h 1791970"/>
              <a:gd name="connsiteX17" fmla="*/ 2486025 w 2813685"/>
              <a:gd name="connsiteY17" fmla="*/ 1791970 h 1791970"/>
              <a:gd name="connsiteX18" fmla="*/ 1960245 w 2813685"/>
              <a:gd name="connsiteY18" fmla="*/ 1616710 h 1791970"/>
              <a:gd name="connsiteX19" fmla="*/ 748665 w 2813685"/>
              <a:gd name="connsiteY19" fmla="*/ 1639570 h 1791970"/>
              <a:gd name="connsiteX20" fmla="*/ 344805 w 2813685"/>
              <a:gd name="connsiteY20" fmla="*/ 1060450 h 1791970"/>
              <a:gd name="connsiteX21" fmla="*/ 260985 w 2813685"/>
              <a:gd name="connsiteY21" fmla="*/ 687070 h 1791970"/>
              <a:gd name="connsiteX22" fmla="*/ 0 w 2813685"/>
              <a:gd name="connsiteY22" fmla="*/ 466090 h 1791970"/>
              <a:gd name="connsiteX23" fmla="*/ 3175 w 2813685"/>
              <a:gd name="connsiteY23" fmla="*/ 0 h 1791970"/>
              <a:gd name="connsiteX24" fmla="*/ 344805 w 2813685"/>
              <a:gd name="connsiteY24" fmla="*/ 8890 h 1791970"/>
              <a:gd name="connsiteX0" fmla="*/ 347980 w 2813685"/>
              <a:gd name="connsiteY0" fmla="*/ 0 h 1792605"/>
              <a:gd name="connsiteX1" fmla="*/ 481965 w 2813685"/>
              <a:gd name="connsiteY1" fmla="*/ 291465 h 1792605"/>
              <a:gd name="connsiteX2" fmla="*/ 832485 w 2813685"/>
              <a:gd name="connsiteY2" fmla="*/ 238125 h 1792605"/>
              <a:gd name="connsiteX3" fmla="*/ 824865 w 2813685"/>
              <a:gd name="connsiteY3" fmla="*/ 763905 h 1792605"/>
              <a:gd name="connsiteX4" fmla="*/ 901065 w 2813685"/>
              <a:gd name="connsiteY4" fmla="*/ 763905 h 1792605"/>
              <a:gd name="connsiteX5" fmla="*/ 901065 w 2813685"/>
              <a:gd name="connsiteY5" fmla="*/ 459105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84045 w 2813685"/>
              <a:gd name="connsiteY12" fmla="*/ 603885 h 1792605"/>
              <a:gd name="connsiteX13" fmla="*/ 2478405 w 2813685"/>
              <a:gd name="connsiteY13" fmla="*/ 885825 h 1792605"/>
              <a:gd name="connsiteX14" fmla="*/ 2447925 w 2813685"/>
              <a:gd name="connsiteY14" fmla="*/ 923925 h 1792605"/>
              <a:gd name="connsiteX15" fmla="*/ 2813685 w 2813685"/>
              <a:gd name="connsiteY15" fmla="*/ 1106805 h 1792605"/>
              <a:gd name="connsiteX16" fmla="*/ 2684145 w 2813685"/>
              <a:gd name="connsiteY16" fmla="*/ 1373505 h 1792605"/>
              <a:gd name="connsiteX17" fmla="*/ 2486025 w 2813685"/>
              <a:gd name="connsiteY17" fmla="*/ 1792605 h 1792605"/>
              <a:gd name="connsiteX18" fmla="*/ 1960245 w 2813685"/>
              <a:gd name="connsiteY18" fmla="*/ 1617345 h 1792605"/>
              <a:gd name="connsiteX19" fmla="*/ 748665 w 2813685"/>
              <a:gd name="connsiteY19" fmla="*/ 1640205 h 1792605"/>
              <a:gd name="connsiteX20" fmla="*/ 344805 w 2813685"/>
              <a:gd name="connsiteY20" fmla="*/ 1061085 h 1792605"/>
              <a:gd name="connsiteX21" fmla="*/ 260985 w 2813685"/>
              <a:gd name="connsiteY21" fmla="*/ 687705 h 1792605"/>
              <a:gd name="connsiteX22" fmla="*/ 0 w 2813685"/>
              <a:gd name="connsiteY22" fmla="*/ 466725 h 1792605"/>
              <a:gd name="connsiteX23" fmla="*/ 3175 w 2813685"/>
              <a:gd name="connsiteY23" fmla="*/ 635 h 1792605"/>
              <a:gd name="connsiteX24" fmla="*/ 347980 w 2813685"/>
              <a:gd name="connsiteY24" fmla="*/ 0 h 1792605"/>
              <a:gd name="connsiteX0" fmla="*/ 347980 w 2813685"/>
              <a:gd name="connsiteY0" fmla="*/ 0 h 1792605"/>
              <a:gd name="connsiteX1" fmla="*/ 481965 w 2813685"/>
              <a:gd name="connsiteY1" fmla="*/ 291465 h 1792605"/>
              <a:gd name="connsiteX2" fmla="*/ 832485 w 2813685"/>
              <a:gd name="connsiteY2" fmla="*/ 238125 h 1792605"/>
              <a:gd name="connsiteX3" fmla="*/ 824865 w 2813685"/>
              <a:gd name="connsiteY3" fmla="*/ 763905 h 1792605"/>
              <a:gd name="connsiteX4" fmla="*/ 901065 w 2813685"/>
              <a:gd name="connsiteY4" fmla="*/ 763905 h 1792605"/>
              <a:gd name="connsiteX5" fmla="*/ 901065 w 2813685"/>
              <a:gd name="connsiteY5" fmla="*/ 459105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84045 w 2813685"/>
              <a:gd name="connsiteY12" fmla="*/ 603885 h 1792605"/>
              <a:gd name="connsiteX13" fmla="*/ 2478405 w 2813685"/>
              <a:gd name="connsiteY13" fmla="*/ 885825 h 1792605"/>
              <a:gd name="connsiteX14" fmla="*/ 2447925 w 2813685"/>
              <a:gd name="connsiteY14" fmla="*/ 923925 h 1792605"/>
              <a:gd name="connsiteX15" fmla="*/ 2813685 w 2813685"/>
              <a:gd name="connsiteY15" fmla="*/ 1106805 h 1792605"/>
              <a:gd name="connsiteX16" fmla="*/ 2684145 w 2813685"/>
              <a:gd name="connsiteY16" fmla="*/ 1373505 h 1792605"/>
              <a:gd name="connsiteX17" fmla="*/ 2486025 w 2813685"/>
              <a:gd name="connsiteY17" fmla="*/ 1792605 h 1792605"/>
              <a:gd name="connsiteX18" fmla="*/ 1960245 w 2813685"/>
              <a:gd name="connsiteY18" fmla="*/ 1617345 h 1792605"/>
              <a:gd name="connsiteX19" fmla="*/ 748665 w 2813685"/>
              <a:gd name="connsiteY19" fmla="*/ 1640205 h 1792605"/>
              <a:gd name="connsiteX20" fmla="*/ 344805 w 2813685"/>
              <a:gd name="connsiteY20" fmla="*/ 1061085 h 1792605"/>
              <a:gd name="connsiteX21" fmla="*/ 290196 w 2813685"/>
              <a:gd name="connsiteY21" fmla="*/ 830581 h 1792605"/>
              <a:gd name="connsiteX22" fmla="*/ 260985 w 2813685"/>
              <a:gd name="connsiteY22" fmla="*/ 687705 h 1792605"/>
              <a:gd name="connsiteX23" fmla="*/ 0 w 2813685"/>
              <a:gd name="connsiteY23" fmla="*/ 466725 h 1792605"/>
              <a:gd name="connsiteX24" fmla="*/ 3175 w 2813685"/>
              <a:gd name="connsiteY24" fmla="*/ 635 h 1792605"/>
              <a:gd name="connsiteX25" fmla="*/ 347980 w 2813685"/>
              <a:gd name="connsiteY25" fmla="*/ 0 h 1792605"/>
              <a:gd name="connsiteX0" fmla="*/ 347980 w 2813685"/>
              <a:gd name="connsiteY0" fmla="*/ 0 h 1792605"/>
              <a:gd name="connsiteX1" fmla="*/ 481965 w 2813685"/>
              <a:gd name="connsiteY1" fmla="*/ 291465 h 1792605"/>
              <a:gd name="connsiteX2" fmla="*/ 832485 w 2813685"/>
              <a:gd name="connsiteY2" fmla="*/ 238125 h 1792605"/>
              <a:gd name="connsiteX3" fmla="*/ 824865 w 2813685"/>
              <a:gd name="connsiteY3" fmla="*/ 763905 h 1792605"/>
              <a:gd name="connsiteX4" fmla="*/ 901065 w 2813685"/>
              <a:gd name="connsiteY4" fmla="*/ 763905 h 1792605"/>
              <a:gd name="connsiteX5" fmla="*/ 901065 w 2813685"/>
              <a:gd name="connsiteY5" fmla="*/ 459105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84045 w 2813685"/>
              <a:gd name="connsiteY12" fmla="*/ 603885 h 1792605"/>
              <a:gd name="connsiteX13" fmla="*/ 2478405 w 2813685"/>
              <a:gd name="connsiteY13" fmla="*/ 885825 h 1792605"/>
              <a:gd name="connsiteX14" fmla="*/ 2447925 w 2813685"/>
              <a:gd name="connsiteY14" fmla="*/ 923925 h 1792605"/>
              <a:gd name="connsiteX15" fmla="*/ 2813685 w 2813685"/>
              <a:gd name="connsiteY15" fmla="*/ 1106805 h 1792605"/>
              <a:gd name="connsiteX16" fmla="*/ 2684145 w 2813685"/>
              <a:gd name="connsiteY16" fmla="*/ 1373505 h 1792605"/>
              <a:gd name="connsiteX17" fmla="*/ 2486025 w 2813685"/>
              <a:gd name="connsiteY17" fmla="*/ 1792605 h 1792605"/>
              <a:gd name="connsiteX18" fmla="*/ 1960245 w 2813685"/>
              <a:gd name="connsiteY18" fmla="*/ 1617345 h 1792605"/>
              <a:gd name="connsiteX19" fmla="*/ 748665 w 2813685"/>
              <a:gd name="connsiteY19" fmla="*/ 1640205 h 1792605"/>
              <a:gd name="connsiteX20" fmla="*/ 344805 w 2813685"/>
              <a:gd name="connsiteY20" fmla="*/ 1061085 h 1792605"/>
              <a:gd name="connsiteX21" fmla="*/ 277496 w 2813685"/>
              <a:gd name="connsiteY21" fmla="*/ 840106 h 1792605"/>
              <a:gd name="connsiteX22" fmla="*/ 260985 w 2813685"/>
              <a:gd name="connsiteY22" fmla="*/ 687705 h 1792605"/>
              <a:gd name="connsiteX23" fmla="*/ 0 w 2813685"/>
              <a:gd name="connsiteY23" fmla="*/ 466725 h 1792605"/>
              <a:gd name="connsiteX24" fmla="*/ 3175 w 2813685"/>
              <a:gd name="connsiteY24" fmla="*/ 635 h 1792605"/>
              <a:gd name="connsiteX25" fmla="*/ 347980 w 2813685"/>
              <a:gd name="connsiteY25" fmla="*/ 0 h 1792605"/>
              <a:gd name="connsiteX0" fmla="*/ 347980 w 2813685"/>
              <a:gd name="connsiteY0" fmla="*/ 0 h 1792605"/>
              <a:gd name="connsiteX1" fmla="*/ 481965 w 2813685"/>
              <a:gd name="connsiteY1" fmla="*/ 291465 h 1792605"/>
              <a:gd name="connsiteX2" fmla="*/ 832485 w 2813685"/>
              <a:gd name="connsiteY2" fmla="*/ 238125 h 1792605"/>
              <a:gd name="connsiteX3" fmla="*/ 837565 w 2813685"/>
              <a:gd name="connsiteY3" fmla="*/ 763905 h 1792605"/>
              <a:gd name="connsiteX4" fmla="*/ 901065 w 2813685"/>
              <a:gd name="connsiteY4" fmla="*/ 763905 h 1792605"/>
              <a:gd name="connsiteX5" fmla="*/ 901065 w 2813685"/>
              <a:gd name="connsiteY5" fmla="*/ 459105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84045 w 2813685"/>
              <a:gd name="connsiteY12" fmla="*/ 603885 h 1792605"/>
              <a:gd name="connsiteX13" fmla="*/ 2478405 w 2813685"/>
              <a:gd name="connsiteY13" fmla="*/ 885825 h 1792605"/>
              <a:gd name="connsiteX14" fmla="*/ 2447925 w 2813685"/>
              <a:gd name="connsiteY14" fmla="*/ 923925 h 1792605"/>
              <a:gd name="connsiteX15" fmla="*/ 2813685 w 2813685"/>
              <a:gd name="connsiteY15" fmla="*/ 1106805 h 1792605"/>
              <a:gd name="connsiteX16" fmla="*/ 2684145 w 2813685"/>
              <a:gd name="connsiteY16" fmla="*/ 1373505 h 1792605"/>
              <a:gd name="connsiteX17" fmla="*/ 2486025 w 2813685"/>
              <a:gd name="connsiteY17" fmla="*/ 1792605 h 1792605"/>
              <a:gd name="connsiteX18" fmla="*/ 1960245 w 2813685"/>
              <a:gd name="connsiteY18" fmla="*/ 1617345 h 1792605"/>
              <a:gd name="connsiteX19" fmla="*/ 748665 w 2813685"/>
              <a:gd name="connsiteY19" fmla="*/ 1640205 h 1792605"/>
              <a:gd name="connsiteX20" fmla="*/ 344805 w 2813685"/>
              <a:gd name="connsiteY20" fmla="*/ 1061085 h 1792605"/>
              <a:gd name="connsiteX21" fmla="*/ 277496 w 2813685"/>
              <a:gd name="connsiteY21" fmla="*/ 840106 h 1792605"/>
              <a:gd name="connsiteX22" fmla="*/ 260985 w 2813685"/>
              <a:gd name="connsiteY22" fmla="*/ 687705 h 1792605"/>
              <a:gd name="connsiteX23" fmla="*/ 0 w 2813685"/>
              <a:gd name="connsiteY23" fmla="*/ 466725 h 1792605"/>
              <a:gd name="connsiteX24" fmla="*/ 3175 w 2813685"/>
              <a:gd name="connsiteY24" fmla="*/ 635 h 1792605"/>
              <a:gd name="connsiteX25" fmla="*/ 347980 w 2813685"/>
              <a:gd name="connsiteY25" fmla="*/ 0 h 1792605"/>
              <a:gd name="connsiteX0" fmla="*/ 347980 w 2813685"/>
              <a:gd name="connsiteY0" fmla="*/ 0 h 1792605"/>
              <a:gd name="connsiteX1" fmla="*/ 481965 w 2813685"/>
              <a:gd name="connsiteY1" fmla="*/ 291465 h 1792605"/>
              <a:gd name="connsiteX2" fmla="*/ 832485 w 2813685"/>
              <a:gd name="connsiteY2" fmla="*/ 238125 h 1792605"/>
              <a:gd name="connsiteX3" fmla="*/ 837565 w 2813685"/>
              <a:gd name="connsiteY3" fmla="*/ 763905 h 1792605"/>
              <a:gd name="connsiteX4" fmla="*/ 901065 w 2813685"/>
              <a:gd name="connsiteY4" fmla="*/ 763905 h 1792605"/>
              <a:gd name="connsiteX5" fmla="*/ 891540 w 2813685"/>
              <a:gd name="connsiteY5" fmla="*/ 455930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84045 w 2813685"/>
              <a:gd name="connsiteY12" fmla="*/ 603885 h 1792605"/>
              <a:gd name="connsiteX13" fmla="*/ 2478405 w 2813685"/>
              <a:gd name="connsiteY13" fmla="*/ 885825 h 1792605"/>
              <a:gd name="connsiteX14" fmla="*/ 2447925 w 2813685"/>
              <a:gd name="connsiteY14" fmla="*/ 923925 h 1792605"/>
              <a:gd name="connsiteX15" fmla="*/ 2813685 w 2813685"/>
              <a:gd name="connsiteY15" fmla="*/ 1106805 h 1792605"/>
              <a:gd name="connsiteX16" fmla="*/ 2684145 w 2813685"/>
              <a:gd name="connsiteY16" fmla="*/ 1373505 h 1792605"/>
              <a:gd name="connsiteX17" fmla="*/ 2486025 w 2813685"/>
              <a:gd name="connsiteY17" fmla="*/ 1792605 h 1792605"/>
              <a:gd name="connsiteX18" fmla="*/ 1960245 w 2813685"/>
              <a:gd name="connsiteY18" fmla="*/ 1617345 h 1792605"/>
              <a:gd name="connsiteX19" fmla="*/ 748665 w 2813685"/>
              <a:gd name="connsiteY19" fmla="*/ 1640205 h 1792605"/>
              <a:gd name="connsiteX20" fmla="*/ 344805 w 2813685"/>
              <a:gd name="connsiteY20" fmla="*/ 1061085 h 1792605"/>
              <a:gd name="connsiteX21" fmla="*/ 277496 w 2813685"/>
              <a:gd name="connsiteY21" fmla="*/ 840106 h 1792605"/>
              <a:gd name="connsiteX22" fmla="*/ 260985 w 2813685"/>
              <a:gd name="connsiteY22" fmla="*/ 687705 h 1792605"/>
              <a:gd name="connsiteX23" fmla="*/ 0 w 2813685"/>
              <a:gd name="connsiteY23" fmla="*/ 466725 h 1792605"/>
              <a:gd name="connsiteX24" fmla="*/ 3175 w 2813685"/>
              <a:gd name="connsiteY24" fmla="*/ 635 h 1792605"/>
              <a:gd name="connsiteX25" fmla="*/ 347980 w 2813685"/>
              <a:gd name="connsiteY25" fmla="*/ 0 h 1792605"/>
              <a:gd name="connsiteX0" fmla="*/ 347980 w 2813685"/>
              <a:gd name="connsiteY0" fmla="*/ 0 h 1792605"/>
              <a:gd name="connsiteX1" fmla="*/ 481965 w 2813685"/>
              <a:gd name="connsiteY1" fmla="*/ 291465 h 1792605"/>
              <a:gd name="connsiteX2" fmla="*/ 832485 w 2813685"/>
              <a:gd name="connsiteY2" fmla="*/ 238125 h 1792605"/>
              <a:gd name="connsiteX3" fmla="*/ 837565 w 2813685"/>
              <a:gd name="connsiteY3" fmla="*/ 763905 h 1792605"/>
              <a:gd name="connsiteX4" fmla="*/ 891540 w 2813685"/>
              <a:gd name="connsiteY4" fmla="*/ 763905 h 1792605"/>
              <a:gd name="connsiteX5" fmla="*/ 891540 w 2813685"/>
              <a:gd name="connsiteY5" fmla="*/ 455930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84045 w 2813685"/>
              <a:gd name="connsiteY12" fmla="*/ 603885 h 1792605"/>
              <a:gd name="connsiteX13" fmla="*/ 2478405 w 2813685"/>
              <a:gd name="connsiteY13" fmla="*/ 885825 h 1792605"/>
              <a:gd name="connsiteX14" fmla="*/ 2447925 w 2813685"/>
              <a:gd name="connsiteY14" fmla="*/ 923925 h 1792605"/>
              <a:gd name="connsiteX15" fmla="*/ 2813685 w 2813685"/>
              <a:gd name="connsiteY15" fmla="*/ 1106805 h 1792605"/>
              <a:gd name="connsiteX16" fmla="*/ 2684145 w 2813685"/>
              <a:gd name="connsiteY16" fmla="*/ 1373505 h 1792605"/>
              <a:gd name="connsiteX17" fmla="*/ 2486025 w 2813685"/>
              <a:gd name="connsiteY17" fmla="*/ 1792605 h 1792605"/>
              <a:gd name="connsiteX18" fmla="*/ 1960245 w 2813685"/>
              <a:gd name="connsiteY18" fmla="*/ 1617345 h 1792605"/>
              <a:gd name="connsiteX19" fmla="*/ 748665 w 2813685"/>
              <a:gd name="connsiteY19" fmla="*/ 1640205 h 1792605"/>
              <a:gd name="connsiteX20" fmla="*/ 344805 w 2813685"/>
              <a:gd name="connsiteY20" fmla="*/ 1061085 h 1792605"/>
              <a:gd name="connsiteX21" fmla="*/ 277496 w 2813685"/>
              <a:gd name="connsiteY21" fmla="*/ 840106 h 1792605"/>
              <a:gd name="connsiteX22" fmla="*/ 260985 w 2813685"/>
              <a:gd name="connsiteY22" fmla="*/ 687705 h 1792605"/>
              <a:gd name="connsiteX23" fmla="*/ 0 w 2813685"/>
              <a:gd name="connsiteY23" fmla="*/ 466725 h 1792605"/>
              <a:gd name="connsiteX24" fmla="*/ 3175 w 2813685"/>
              <a:gd name="connsiteY24" fmla="*/ 635 h 1792605"/>
              <a:gd name="connsiteX25" fmla="*/ 347980 w 2813685"/>
              <a:gd name="connsiteY25" fmla="*/ 0 h 1792605"/>
              <a:gd name="connsiteX0" fmla="*/ 347980 w 2813685"/>
              <a:gd name="connsiteY0" fmla="*/ 0 h 1792605"/>
              <a:gd name="connsiteX1" fmla="*/ 481965 w 2813685"/>
              <a:gd name="connsiteY1" fmla="*/ 291465 h 1792605"/>
              <a:gd name="connsiteX2" fmla="*/ 832485 w 2813685"/>
              <a:gd name="connsiteY2" fmla="*/ 238125 h 1792605"/>
              <a:gd name="connsiteX3" fmla="*/ 837565 w 2813685"/>
              <a:gd name="connsiteY3" fmla="*/ 763905 h 1792605"/>
              <a:gd name="connsiteX4" fmla="*/ 891540 w 2813685"/>
              <a:gd name="connsiteY4" fmla="*/ 763905 h 1792605"/>
              <a:gd name="connsiteX5" fmla="*/ 891540 w 2813685"/>
              <a:gd name="connsiteY5" fmla="*/ 455930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49121 w 2813685"/>
              <a:gd name="connsiteY12" fmla="*/ 636906 h 1792605"/>
              <a:gd name="connsiteX13" fmla="*/ 1884045 w 2813685"/>
              <a:gd name="connsiteY13" fmla="*/ 603885 h 1792605"/>
              <a:gd name="connsiteX14" fmla="*/ 2478405 w 2813685"/>
              <a:gd name="connsiteY14" fmla="*/ 885825 h 1792605"/>
              <a:gd name="connsiteX15" fmla="*/ 2447925 w 2813685"/>
              <a:gd name="connsiteY15" fmla="*/ 923925 h 1792605"/>
              <a:gd name="connsiteX16" fmla="*/ 2813685 w 2813685"/>
              <a:gd name="connsiteY16" fmla="*/ 1106805 h 1792605"/>
              <a:gd name="connsiteX17" fmla="*/ 2684145 w 2813685"/>
              <a:gd name="connsiteY17" fmla="*/ 1373505 h 1792605"/>
              <a:gd name="connsiteX18" fmla="*/ 2486025 w 2813685"/>
              <a:gd name="connsiteY18" fmla="*/ 1792605 h 1792605"/>
              <a:gd name="connsiteX19" fmla="*/ 1960245 w 2813685"/>
              <a:gd name="connsiteY19" fmla="*/ 1617345 h 1792605"/>
              <a:gd name="connsiteX20" fmla="*/ 748665 w 2813685"/>
              <a:gd name="connsiteY20" fmla="*/ 1640205 h 1792605"/>
              <a:gd name="connsiteX21" fmla="*/ 344805 w 2813685"/>
              <a:gd name="connsiteY21" fmla="*/ 1061085 h 1792605"/>
              <a:gd name="connsiteX22" fmla="*/ 277496 w 2813685"/>
              <a:gd name="connsiteY22" fmla="*/ 840106 h 1792605"/>
              <a:gd name="connsiteX23" fmla="*/ 260985 w 2813685"/>
              <a:gd name="connsiteY23" fmla="*/ 687705 h 1792605"/>
              <a:gd name="connsiteX24" fmla="*/ 0 w 2813685"/>
              <a:gd name="connsiteY24" fmla="*/ 466725 h 1792605"/>
              <a:gd name="connsiteX25" fmla="*/ 3175 w 2813685"/>
              <a:gd name="connsiteY25" fmla="*/ 635 h 1792605"/>
              <a:gd name="connsiteX26" fmla="*/ 347980 w 2813685"/>
              <a:gd name="connsiteY26" fmla="*/ 0 h 1792605"/>
              <a:gd name="connsiteX0" fmla="*/ 347980 w 2813685"/>
              <a:gd name="connsiteY0" fmla="*/ 0 h 1792605"/>
              <a:gd name="connsiteX1" fmla="*/ 481965 w 2813685"/>
              <a:gd name="connsiteY1" fmla="*/ 291465 h 1792605"/>
              <a:gd name="connsiteX2" fmla="*/ 832485 w 2813685"/>
              <a:gd name="connsiteY2" fmla="*/ 238125 h 1792605"/>
              <a:gd name="connsiteX3" fmla="*/ 837565 w 2813685"/>
              <a:gd name="connsiteY3" fmla="*/ 763905 h 1792605"/>
              <a:gd name="connsiteX4" fmla="*/ 891540 w 2813685"/>
              <a:gd name="connsiteY4" fmla="*/ 763905 h 1792605"/>
              <a:gd name="connsiteX5" fmla="*/ 891540 w 2813685"/>
              <a:gd name="connsiteY5" fmla="*/ 455930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49121 w 2813685"/>
              <a:gd name="connsiteY12" fmla="*/ 636906 h 1792605"/>
              <a:gd name="connsiteX13" fmla="*/ 1728470 w 2813685"/>
              <a:gd name="connsiteY13" fmla="*/ 505460 h 1792605"/>
              <a:gd name="connsiteX14" fmla="*/ 2478405 w 2813685"/>
              <a:gd name="connsiteY14" fmla="*/ 885825 h 1792605"/>
              <a:gd name="connsiteX15" fmla="*/ 2447925 w 2813685"/>
              <a:gd name="connsiteY15" fmla="*/ 923925 h 1792605"/>
              <a:gd name="connsiteX16" fmla="*/ 2813685 w 2813685"/>
              <a:gd name="connsiteY16" fmla="*/ 1106805 h 1792605"/>
              <a:gd name="connsiteX17" fmla="*/ 2684145 w 2813685"/>
              <a:gd name="connsiteY17" fmla="*/ 1373505 h 1792605"/>
              <a:gd name="connsiteX18" fmla="*/ 2486025 w 2813685"/>
              <a:gd name="connsiteY18" fmla="*/ 1792605 h 1792605"/>
              <a:gd name="connsiteX19" fmla="*/ 1960245 w 2813685"/>
              <a:gd name="connsiteY19" fmla="*/ 1617345 h 1792605"/>
              <a:gd name="connsiteX20" fmla="*/ 748665 w 2813685"/>
              <a:gd name="connsiteY20" fmla="*/ 1640205 h 1792605"/>
              <a:gd name="connsiteX21" fmla="*/ 344805 w 2813685"/>
              <a:gd name="connsiteY21" fmla="*/ 1061085 h 1792605"/>
              <a:gd name="connsiteX22" fmla="*/ 277496 w 2813685"/>
              <a:gd name="connsiteY22" fmla="*/ 840106 h 1792605"/>
              <a:gd name="connsiteX23" fmla="*/ 260985 w 2813685"/>
              <a:gd name="connsiteY23" fmla="*/ 687705 h 1792605"/>
              <a:gd name="connsiteX24" fmla="*/ 0 w 2813685"/>
              <a:gd name="connsiteY24" fmla="*/ 466725 h 1792605"/>
              <a:gd name="connsiteX25" fmla="*/ 3175 w 2813685"/>
              <a:gd name="connsiteY25" fmla="*/ 635 h 1792605"/>
              <a:gd name="connsiteX26" fmla="*/ 347980 w 2813685"/>
              <a:gd name="connsiteY26" fmla="*/ 0 h 1792605"/>
              <a:gd name="connsiteX0" fmla="*/ 347980 w 2813685"/>
              <a:gd name="connsiteY0" fmla="*/ 0 h 1792605"/>
              <a:gd name="connsiteX1" fmla="*/ 481965 w 2813685"/>
              <a:gd name="connsiteY1" fmla="*/ 291465 h 1792605"/>
              <a:gd name="connsiteX2" fmla="*/ 832485 w 2813685"/>
              <a:gd name="connsiteY2" fmla="*/ 238125 h 1792605"/>
              <a:gd name="connsiteX3" fmla="*/ 837565 w 2813685"/>
              <a:gd name="connsiteY3" fmla="*/ 763905 h 1792605"/>
              <a:gd name="connsiteX4" fmla="*/ 891540 w 2813685"/>
              <a:gd name="connsiteY4" fmla="*/ 763905 h 1792605"/>
              <a:gd name="connsiteX5" fmla="*/ 891540 w 2813685"/>
              <a:gd name="connsiteY5" fmla="*/ 455930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49121 w 2813685"/>
              <a:gd name="connsiteY12" fmla="*/ 636906 h 1792605"/>
              <a:gd name="connsiteX13" fmla="*/ 1795146 w 2813685"/>
              <a:gd name="connsiteY13" fmla="*/ 576581 h 1792605"/>
              <a:gd name="connsiteX14" fmla="*/ 1728470 w 2813685"/>
              <a:gd name="connsiteY14" fmla="*/ 505460 h 1792605"/>
              <a:gd name="connsiteX15" fmla="*/ 2478405 w 2813685"/>
              <a:gd name="connsiteY15" fmla="*/ 885825 h 1792605"/>
              <a:gd name="connsiteX16" fmla="*/ 2447925 w 2813685"/>
              <a:gd name="connsiteY16" fmla="*/ 923925 h 1792605"/>
              <a:gd name="connsiteX17" fmla="*/ 2813685 w 2813685"/>
              <a:gd name="connsiteY17" fmla="*/ 1106805 h 1792605"/>
              <a:gd name="connsiteX18" fmla="*/ 2684145 w 2813685"/>
              <a:gd name="connsiteY18" fmla="*/ 1373505 h 1792605"/>
              <a:gd name="connsiteX19" fmla="*/ 2486025 w 2813685"/>
              <a:gd name="connsiteY19" fmla="*/ 1792605 h 1792605"/>
              <a:gd name="connsiteX20" fmla="*/ 1960245 w 2813685"/>
              <a:gd name="connsiteY20" fmla="*/ 1617345 h 1792605"/>
              <a:gd name="connsiteX21" fmla="*/ 748665 w 2813685"/>
              <a:gd name="connsiteY21" fmla="*/ 1640205 h 1792605"/>
              <a:gd name="connsiteX22" fmla="*/ 344805 w 2813685"/>
              <a:gd name="connsiteY22" fmla="*/ 1061085 h 1792605"/>
              <a:gd name="connsiteX23" fmla="*/ 277496 w 2813685"/>
              <a:gd name="connsiteY23" fmla="*/ 840106 h 1792605"/>
              <a:gd name="connsiteX24" fmla="*/ 260985 w 2813685"/>
              <a:gd name="connsiteY24" fmla="*/ 687705 h 1792605"/>
              <a:gd name="connsiteX25" fmla="*/ 0 w 2813685"/>
              <a:gd name="connsiteY25" fmla="*/ 466725 h 1792605"/>
              <a:gd name="connsiteX26" fmla="*/ 3175 w 2813685"/>
              <a:gd name="connsiteY26" fmla="*/ 635 h 1792605"/>
              <a:gd name="connsiteX27" fmla="*/ 347980 w 2813685"/>
              <a:gd name="connsiteY27" fmla="*/ 0 h 1792605"/>
              <a:gd name="connsiteX0" fmla="*/ 347980 w 2813685"/>
              <a:gd name="connsiteY0" fmla="*/ 0 h 1792605"/>
              <a:gd name="connsiteX1" fmla="*/ 481965 w 2813685"/>
              <a:gd name="connsiteY1" fmla="*/ 291465 h 1792605"/>
              <a:gd name="connsiteX2" fmla="*/ 832485 w 2813685"/>
              <a:gd name="connsiteY2" fmla="*/ 238125 h 1792605"/>
              <a:gd name="connsiteX3" fmla="*/ 837565 w 2813685"/>
              <a:gd name="connsiteY3" fmla="*/ 763905 h 1792605"/>
              <a:gd name="connsiteX4" fmla="*/ 891540 w 2813685"/>
              <a:gd name="connsiteY4" fmla="*/ 763905 h 1792605"/>
              <a:gd name="connsiteX5" fmla="*/ 891540 w 2813685"/>
              <a:gd name="connsiteY5" fmla="*/ 455930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49121 w 2813685"/>
              <a:gd name="connsiteY12" fmla="*/ 636906 h 1792605"/>
              <a:gd name="connsiteX13" fmla="*/ 1690371 w 2813685"/>
              <a:gd name="connsiteY13" fmla="*/ 579756 h 1792605"/>
              <a:gd name="connsiteX14" fmla="*/ 1728470 w 2813685"/>
              <a:gd name="connsiteY14" fmla="*/ 505460 h 1792605"/>
              <a:gd name="connsiteX15" fmla="*/ 2478405 w 2813685"/>
              <a:gd name="connsiteY15" fmla="*/ 885825 h 1792605"/>
              <a:gd name="connsiteX16" fmla="*/ 2447925 w 2813685"/>
              <a:gd name="connsiteY16" fmla="*/ 923925 h 1792605"/>
              <a:gd name="connsiteX17" fmla="*/ 2813685 w 2813685"/>
              <a:gd name="connsiteY17" fmla="*/ 1106805 h 1792605"/>
              <a:gd name="connsiteX18" fmla="*/ 2684145 w 2813685"/>
              <a:gd name="connsiteY18" fmla="*/ 1373505 h 1792605"/>
              <a:gd name="connsiteX19" fmla="*/ 2486025 w 2813685"/>
              <a:gd name="connsiteY19" fmla="*/ 1792605 h 1792605"/>
              <a:gd name="connsiteX20" fmla="*/ 1960245 w 2813685"/>
              <a:gd name="connsiteY20" fmla="*/ 1617345 h 1792605"/>
              <a:gd name="connsiteX21" fmla="*/ 748665 w 2813685"/>
              <a:gd name="connsiteY21" fmla="*/ 1640205 h 1792605"/>
              <a:gd name="connsiteX22" fmla="*/ 344805 w 2813685"/>
              <a:gd name="connsiteY22" fmla="*/ 1061085 h 1792605"/>
              <a:gd name="connsiteX23" fmla="*/ 277496 w 2813685"/>
              <a:gd name="connsiteY23" fmla="*/ 840106 h 1792605"/>
              <a:gd name="connsiteX24" fmla="*/ 260985 w 2813685"/>
              <a:gd name="connsiteY24" fmla="*/ 687705 h 1792605"/>
              <a:gd name="connsiteX25" fmla="*/ 0 w 2813685"/>
              <a:gd name="connsiteY25" fmla="*/ 466725 h 1792605"/>
              <a:gd name="connsiteX26" fmla="*/ 3175 w 2813685"/>
              <a:gd name="connsiteY26" fmla="*/ 635 h 1792605"/>
              <a:gd name="connsiteX27" fmla="*/ 347980 w 2813685"/>
              <a:gd name="connsiteY27" fmla="*/ 0 h 1792605"/>
              <a:gd name="connsiteX0" fmla="*/ 347980 w 2813685"/>
              <a:gd name="connsiteY0" fmla="*/ 0 h 1792605"/>
              <a:gd name="connsiteX1" fmla="*/ 481965 w 2813685"/>
              <a:gd name="connsiteY1" fmla="*/ 291465 h 1792605"/>
              <a:gd name="connsiteX2" fmla="*/ 832485 w 2813685"/>
              <a:gd name="connsiteY2" fmla="*/ 238125 h 1792605"/>
              <a:gd name="connsiteX3" fmla="*/ 837565 w 2813685"/>
              <a:gd name="connsiteY3" fmla="*/ 763905 h 1792605"/>
              <a:gd name="connsiteX4" fmla="*/ 891540 w 2813685"/>
              <a:gd name="connsiteY4" fmla="*/ 763905 h 1792605"/>
              <a:gd name="connsiteX5" fmla="*/ 891540 w 2813685"/>
              <a:gd name="connsiteY5" fmla="*/ 455930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49121 w 2813685"/>
              <a:gd name="connsiteY12" fmla="*/ 636906 h 1792605"/>
              <a:gd name="connsiteX13" fmla="*/ 1690371 w 2813685"/>
              <a:gd name="connsiteY13" fmla="*/ 579756 h 1792605"/>
              <a:gd name="connsiteX14" fmla="*/ 1728470 w 2813685"/>
              <a:gd name="connsiteY14" fmla="*/ 505460 h 1792605"/>
              <a:gd name="connsiteX15" fmla="*/ 2478405 w 2813685"/>
              <a:gd name="connsiteY15" fmla="*/ 885825 h 1792605"/>
              <a:gd name="connsiteX16" fmla="*/ 2470150 w 2813685"/>
              <a:gd name="connsiteY16" fmla="*/ 936625 h 1792605"/>
              <a:gd name="connsiteX17" fmla="*/ 2813685 w 2813685"/>
              <a:gd name="connsiteY17" fmla="*/ 1106805 h 1792605"/>
              <a:gd name="connsiteX18" fmla="*/ 2684145 w 2813685"/>
              <a:gd name="connsiteY18" fmla="*/ 1373505 h 1792605"/>
              <a:gd name="connsiteX19" fmla="*/ 2486025 w 2813685"/>
              <a:gd name="connsiteY19" fmla="*/ 1792605 h 1792605"/>
              <a:gd name="connsiteX20" fmla="*/ 1960245 w 2813685"/>
              <a:gd name="connsiteY20" fmla="*/ 1617345 h 1792605"/>
              <a:gd name="connsiteX21" fmla="*/ 748665 w 2813685"/>
              <a:gd name="connsiteY21" fmla="*/ 1640205 h 1792605"/>
              <a:gd name="connsiteX22" fmla="*/ 344805 w 2813685"/>
              <a:gd name="connsiteY22" fmla="*/ 1061085 h 1792605"/>
              <a:gd name="connsiteX23" fmla="*/ 277496 w 2813685"/>
              <a:gd name="connsiteY23" fmla="*/ 840106 h 1792605"/>
              <a:gd name="connsiteX24" fmla="*/ 260985 w 2813685"/>
              <a:gd name="connsiteY24" fmla="*/ 687705 h 1792605"/>
              <a:gd name="connsiteX25" fmla="*/ 0 w 2813685"/>
              <a:gd name="connsiteY25" fmla="*/ 466725 h 1792605"/>
              <a:gd name="connsiteX26" fmla="*/ 3175 w 2813685"/>
              <a:gd name="connsiteY26" fmla="*/ 635 h 1792605"/>
              <a:gd name="connsiteX27" fmla="*/ 347980 w 2813685"/>
              <a:gd name="connsiteY27" fmla="*/ 0 h 1792605"/>
              <a:gd name="connsiteX0" fmla="*/ 347980 w 2813685"/>
              <a:gd name="connsiteY0" fmla="*/ 0 h 1792605"/>
              <a:gd name="connsiteX1" fmla="*/ 481965 w 2813685"/>
              <a:gd name="connsiteY1" fmla="*/ 291465 h 1792605"/>
              <a:gd name="connsiteX2" fmla="*/ 832485 w 2813685"/>
              <a:gd name="connsiteY2" fmla="*/ 238125 h 1792605"/>
              <a:gd name="connsiteX3" fmla="*/ 837565 w 2813685"/>
              <a:gd name="connsiteY3" fmla="*/ 763905 h 1792605"/>
              <a:gd name="connsiteX4" fmla="*/ 891540 w 2813685"/>
              <a:gd name="connsiteY4" fmla="*/ 763905 h 1792605"/>
              <a:gd name="connsiteX5" fmla="*/ 891540 w 2813685"/>
              <a:gd name="connsiteY5" fmla="*/ 455930 h 1792605"/>
              <a:gd name="connsiteX6" fmla="*/ 1495425 w 2813685"/>
              <a:gd name="connsiteY6" fmla="*/ 512445 h 1792605"/>
              <a:gd name="connsiteX7" fmla="*/ 1525905 w 2813685"/>
              <a:gd name="connsiteY7" fmla="*/ 497205 h 1792605"/>
              <a:gd name="connsiteX8" fmla="*/ 1579245 w 2813685"/>
              <a:gd name="connsiteY8" fmla="*/ 535305 h 1792605"/>
              <a:gd name="connsiteX9" fmla="*/ 1609725 w 2813685"/>
              <a:gd name="connsiteY9" fmla="*/ 581025 h 1792605"/>
              <a:gd name="connsiteX10" fmla="*/ 1708785 w 2813685"/>
              <a:gd name="connsiteY10" fmla="*/ 619125 h 1792605"/>
              <a:gd name="connsiteX11" fmla="*/ 1830705 w 2813685"/>
              <a:gd name="connsiteY11" fmla="*/ 664845 h 1792605"/>
              <a:gd name="connsiteX12" fmla="*/ 1849121 w 2813685"/>
              <a:gd name="connsiteY12" fmla="*/ 636906 h 1792605"/>
              <a:gd name="connsiteX13" fmla="*/ 1690371 w 2813685"/>
              <a:gd name="connsiteY13" fmla="*/ 579756 h 1792605"/>
              <a:gd name="connsiteX14" fmla="*/ 1728470 w 2813685"/>
              <a:gd name="connsiteY14" fmla="*/ 505460 h 1792605"/>
              <a:gd name="connsiteX15" fmla="*/ 2497455 w 2813685"/>
              <a:gd name="connsiteY15" fmla="*/ 885825 h 1792605"/>
              <a:gd name="connsiteX16" fmla="*/ 2470150 w 2813685"/>
              <a:gd name="connsiteY16" fmla="*/ 936625 h 1792605"/>
              <a:gd name="connsiteX17" fmla="*/ 2813685 w 2813685"/>
              <a:gd name="connsiteY17" fmla="*/ 1106805 h 1792605"/>
              <a:gd name="connsiteX18" fmla="*/ 2684145 w 2813685"/>
              <a:gd name="connsiteY18" fmla="*/ 1373505 h 1792605"/>
              <a:gd name="connsiteX19" fmla="*/ 2486025 w 2813685"/>
              <a:gd name="connsiteY19" fmla="*/ 1792605 h 1792605"/>
              <a:gd name="connsiteX20" fmla="*/ 1960245 w 2813685"/>
              <a:gd name="connsiteY20" fmla="*/ 1617345 h 1792605"/>
              <a:gd name="connsiteX21" fmla="*/ 748665 w 2813685"/>
              <a:gd name="connsiteY21" fmla="*/ 1640205 h 1792605"/>
              <a:gd name="connsiteX22" fmla="*/ 344805 w 2813685"/>
              <a:gd name="connsiteY22" fmla="*/ 1061085 h 1792605"/>
              <a:gd name="connsiteX23" fmla="*/ 277496 w 2813685"/>
              <a:gd name="connsiteY23" fmla="*/ 840106 h 1792605"/>
              <a:gd name="connsiteX24" fmla="*/ 260985 w 2813685"/>
              <a:gd name="connsiteY24" fmla="*/ 687705 h 1792605"/>
              <a:gd name="connsiteX25" fmla="*/ 0 w 2813685"/>
              <a:gd name="connsiteY25" fmla="*/ 466725 h 1792605"/>
              <a:gd name="connsiteX26" fmla="*/ 3175 w 2813685"/>
              <a:gd name="connsiteY26" fmla="*/ 635 h 1792605"/>
              <a:gd name="connsiteX27" fmla="*/ 347980 w 2813685"/>
              <a:gd name="connsiteY27" fmla="*/ 0 h 1792605"/>
              <a:gd name="connsiteX0" fmla="*/ 347980 w 2813685"/>
              <a:gd name="connsiteY0" fmla="*/ 0 h 1741805"/>
              <a:gd name="connsiteX1" fmla="*/ 481965 w 2813685"/>
              <a:gd name="connsiteY1" fmla="*/ 291465 h 1741805"/>
              <a:gd name="connsiteX2" fmla="*/ 832485 w 2813685"/>
              <a:gd name="connsiteY2" fmla="*/ 238125 h 1741805"/>
              <a:gd name="connsiteX3" fmla="*/ 837565 w 2813685"/>
              <a:gd name="connsiteY3" fmla="*/ 763905 h 1741805"/>
              <a:gd name="connsiteX4" fmla="*/ 891540 w 2813685"/>
              <a:gd name="connsiteY4" fmla="*/ 763905 h 1741805"/>
              <a:gd name="connsiteX5" fmla="*/ 891540 w 2813685"/>
              <a:gd name="connsiteY5" fmla="*/ 455930 h 1741805"/>
              <a:gd name="connsiteX6" fmla="*/ 1495425 w 2813685"/>
              <a:gd name="connsiteY6" fmla="*/ 512445 h 1741805"/>
              <a:gd name="connsiteX7" fmla="*/ 1525905 w 2813685"/>
              <a:gd name="connsiteY7" fmla="*/ 497205 h 1741805"/>
              <a:gd name="connsiteX8" fmla="*/ 1579245 w 2813685"/>
              <a:gd name="connsiteY8" fmla="*/ 535305 h 1741805"/>
              <a:gd name="connsiteX9" fmla="*/ 1609725 w 2813685"/>
              <a:gd name="connsiteY9" fmla="*/ 581025 h 1741805"/>
              <a:gd name="connsiteX10" fmla="*/ 1708785 w 2813685"/>
              <a:gd name="connsiteY10" fmla="*/ 619125 h 1741805"/>
              <a:gd name="connsiteX11" fmla="*/ 1830705 w 2813685"/>
              <a:gd name="connsiteY11" fmla="*/ 664845 h 1741805"/>
              <a:gd name="connsiteX12" fmla="*/ 1849121 w 2813685"/>
              <a:gd name="connsiteY12" fmla="*/ 636906 h 1741805"/>
              <a:gd name="connsiteX13" fmla="*/ 1690371 w 2813685"/>
              <a:gd name="connsiteY13" fmla="*/ 579756 h 1741805"/>
              <a:gd name="connsiteX14" fmla="*/ 1728470 w 2813685"/>
              <a:gd name="connsiteY14" fmla="*/ 505460 h 1741805"/>
              <a:gd name="connsiteX15" fmla="*/ 2497455 w 2813685"/>
              <a:gd name="connsiteY15" fmla="*/ 885825 h 1741805"/>
              <a:gd name="connsiteX16" fmla="*/ 2470150 w 2813685"/>
              <a:gd name="connsiteY16" fmla="*/ 936625 h 1741805"/>
              <a:gd name="connsiteX17" fmla="*/ 2813685 w 2813685"/>
              <a:gd name="connsiteY17" fmla="*/ 1106805 h 1741805"/>
              <a:gd name="connsiteX18" fmla="*/ 2684145 w 2813685"/>
              <a:gd name="connsiteY18" fmla="*/ 1373505 h 1741805"/>
              <a:gd name="connsiteX19" fmla="*/ 2514600 w 2813685"/>
              <a:gd name="connsiteY19" fmla="*/ 1741805 h 1741805"/>
              <a:gd name="connsiteX20" fmla="*/ 1960245 w 2813685"/>
              <a:gd name="connsiteY20" fmla="*/ 1617345 h 1741805"/>
              <a:gd name="connsiteX21" fmla="*/ 748665 w 2813685"/>
              <a:gd name="connsiteY21" fmla="*/ 1640205 h 1741805"/>
              <a:gd name="connsiteX22" fmla="*/ 344805 w 2813685"/>
              <a:gd name="connsiteY22" fmla="*/ 1061085 h 1741805"/>
              <a:gd name="connsiteX23" fmla="*/ 277496 w 2813685"/>
              <a:gd name="connsiteY23" fmla="*/ 840106 h 1741805"/>
              <a:gd name="connsiteX24" fmla="*/ 260985 w 2813685"/>
              <a:gd name="connsiteY24" fmla="*/ 687705 h 1741805"/>
              <a:gd name="connsiteX25" fmla="*/ 0 w 2813685"/>
              <a:gd name="connsiteY25" fmla="*/ 466725 h 1741805"/>
              <a:gd name="connsiteX26" fmla="*/ 3175 w 2813685"/>
              <a:gd name="connsiteY26" fmla="*/ 635 h 1741805"/>
              <a:gd name="connsiteX27" fmla="*/ 347980 w 2813685"/>
              <a:gd name="connsiteY27" fmla="*/ 0 h 1741805"/>
              <a:gd name="connsiteX0" fmla="*/ 347980 w 2813685"/>
              <a:gd name="connsiteY0" fmla="*/ 0 h 1741805"/>
              <a:gd name="connsiteX1" fmla="*/ 481965 w 2813685"/>
              <a:gd name="connsiteY1" fmla="*/ 291465 h 1741805"/>
              <a:gd name="connsiteX2" fmla="*/ 832485 w 2813685"/>
              <a:gd name="connsiteY2" fmla="*/ 238125 h 1741805"/>
              <a:gd name="connsiteX3" fmla="*/ 837565 w 2813685"/>
              <a:gd name="connsiteY3" fmla="*/ 763905 h 1741805"/>
              <a:gd name="connsiteX4" fmla="*/ 891540 w 2813685"/>
              <a:gd name="connsiteY4" fmla="*/ 763905 h 1741805"/>
              <a:gd name="connsiteX5" fmla="*/ 891540 w 2813685"/>
              <a:gd name="connsiteY5" fmla="*/ 455930 h 1741805"/>
              <a:gd name="connsiteX6" fmla="*/ 1495425 w 2813685"/>
              <a:gd name="connsiteY6" fmla="*/ 512445 h 1741805"/>
              <a:gd name="connsiteX7" fmla="*/ 1525905 w 2813685"/>
              <a:gd name="connsiteY7" fmla="*/ 497205 h 1741805"/>
              <a:gd name="connsiteX8" fmla="*/ 1579245 w 2813685"/>
              <a:gd name="connsiteY8" fmla="*/ 535305 h 1741805"/>
              <a:gd name="connsiteX9" fmla="*/ 1609725 w 2813685"/>
              <a:gd name="connsiteY9" fmla="*/ 581025 h 1741805"/>
              <a:gd name="connsiteX10" fmla="*/ 1708785 w 2813685"/>
              <a:gd name="connsiteY10" fmla="*/ 619125 h 1741805"/>
              <a:gd name="connsiteX11" fmla="*/ 1830705 w 2813685"/>
              <a:gd name="connsiteY11" fmla="*/ 664845 h 1741805"/>
              <a:gd name="connsiteX12" fmla="*/ 1849121 w 2813685"/>
              <a:gd name="connsiteY12" fmla="*/ 636906 h 1741805"/>
              <a:gd name="connsiteX13" fmla="*/ 1690371 w 2813685"/>
              <a:gd name="connsiteY13" fmla="*/ 579756 h 1741805"/>
              <a:gd name="connsiteX14" fmla="*/ 1728470 w 2813685"/>
              <a:gd name="connsiteY14" fmla="*/ 505460 h 1741805"/>
              <a:gd name="connsiteX15" fmla="*/ 2497455 w 2813685"/>
              <a:gd name="connsiteY15" fmla="*/ 885825 h 1741805"/>
              <a:gd name="connsiteX16" fmla="*/ 2470150 w 2813685"/>
              <a:gd name="connsiteY16" fmla="*/ 936625 h 1741805"/>
              <a:gd name="connsiteX17" fmla="*/ 2813685 w 2813685"/>
              <a:gd name="connsiteY17" fmla="*/ 1106805 h 1741805"/>
              <a:gd name="connsiteX18" fmla="*/ 2684145 w 2813685"/>
              <a:gd name="connsiteY18" fmla="*/ 1373505 h 1741805"/>
              <a:gd name="connsiteX19" fmla="*/ 2514600 w 2813685"/>
              <a:gd name="connsiteY19" fmla="*/ 1741805 h 1741805"/>
              <a:gd name="connsiteX20" fmla="*/ 1976120 w 2813685"/>
              <a:gd name="connsiteY20" fmla="*/ 1585595 h 1741805"/>
              <a:gd name="connsiteX21" fmla="*/ 748665 w 2813685"/>
              <a:gd name="connsiteY21" fmla="*/ 1640205 h 1741805"/>
              <a:gd name="connsiteX22" fmla="*/ 344805 w 2813685"/>
              <a:gd name="connsiteY22" fmla="*/ 1061085 h 1741805"/>
              <a:gd name="connsiteX23" fmla="*/ 277496 w 2813685"/>
              <a:gd name="connsiteY23" fmla="*/ 840106 h 1741805"/>
              <a:gd name="connsiteX24" fmla="*/ 260985 w 2813685"/>
              <a:gd name="connsiteY24" fmla="*/ 687705 h 1741805"/>
              <a:gd name="connsiteX25" fmla="*/ 0 w 2813685"/>
              <a:gd name="connsiteY25" fmla="*/ 466725 h 1741805"/>
              <a:gd name="connsiteX26" fmla="*/ 3175 w 2813685"/>
              <a:gd name="connsiteY26" fmla="*/ 635 h 1741805"/>
              <a:gd name="connsiteX27" fmla="*/ 347980 w 2813685"/>
              <a:gd name="connsiteY27" fmla="*/ 0 h 1741805"/>
              <a:gd name="connsiteX0" fmla="*/ 347980 w 2813685"/>
              <a:gd name="connsiteY0" fmla="*/ 0 h 1741805"/>
              <a:gd name="connsiteX1" fmla="*/ 481965 w 2813685"/>
              <a:gd name="connsiteY1" fmla="*/ 291465 h 1741805"/>
              <a:gd name="connsiteX2" fmla="*/ 832485 w 2813685"/>
              <a:gd name="connsiteY2" fmla="*/ 238125 h 1741805"/>
              <a:gd name="connsiteX3" fmla="*/ 837565 w 2813685"/>
              <a:gd name="connsiteY3" fmla="*/ 763905 h 1741805"/>
              <a:gd name="connsiteX4" fmla="*/ 891540 w 2813685"/>
              <a:gd name="connsiteY4" fmla="*/ 763905 h 1741805"/>
              <a:gd name="connsiteX5" fmla="*/ 891540 w 2813685"/>
              <a:gd name="connsiteY5" fmla="*/ 455930 h 1741805"/>
              <a:gd name="connsiteX6" fmla="*/ 1495425 w 2813685"/>
              <a:gd name="connsiteY6" fmla="*/ 512445 h 1741805"/>
              <a:gd name="connsiteX7" fmla="*/ 1525905 w 2813685"/>
              <a:gd name="connsiteY7" fmla="*/ 497205 h 1741805"/>
              <a:gd name="connsiteX8" fmla="*/ 1579245 w 2813685"/>
              <a:gd name="connsiteY8" fmla="*/ 535305 h 1741805"/>
              <a:gd name="connsiteX9" fmla="*/ 1609725 w 2813685"/>
              <a:gd name="connsiteY9" fmla="*/ 581025 h 1741805"/>
              <a:gd name="connsiteX10" fmla="*/ 1708785 w 2813685"/>
              <a:gd name="connsiteY10" fmla="*/ 619125 h 1741805"/>
              <a:gd name="connsiteX11" fmla="*/ 1830705 w 2813685"/>
              <a:gd name="connsiteY11" fmla="*/ 664845 h 1741805"/>
              <a:gd name="connsiteX12" fmla="*/ 1849121 w 2813685"/>
              <a:gd name="connsiteY12" fmla="*/ 636906 h 1741805"/>
              <a:gd name="connsiteX13" fmla="*/ 1690371 w 2813685"/>
              <a:gd name="connsiteY13" fmla="*/ 579756 h 1741805"/>
              <a:gd name="connsiteX14" fmla="*/ 1728470 w 2813685"/>
              <a:gd name="connsiteY14" fmla="*/ 505460 h 1741805"/>
              <a:gd name="connsiteX15" fmla="*/ 2497455 w 2813685"/>
              <a:gd name="connsiteY15" fmla="*/ 885825 h 1741805"/>
              <a:gd name="connsiteX16" fmla="*/ 2470150 w 2813685"/>
              <a:gd name="connsiteY16" fmla="*/ 936625 h 1741805"/>
              <a:gd name="connsiteX17" fmla="*/ 2813685 w 2813685"/>
              <a:gd name="connsiteY17" fmla="*/ 1106805 h 1741805"/>
              <a:gd name="connsiteX18" fmla="*/ 2684145 w 2813685"/>
              <a:gd name="connsiteY18" fmla="*/ 1373505 h 1741805"/>
              <a:gd name="connsiteX19" fmla="*/ 2514600 w 2813685"/>
              <a:gd name="connsiteY19" fmla="*/ 1741805 h 1741805"/>
              <a:gd name="connsiteX20" fmla="*/ 1976120 w 2813685"/>
              <a:gd name="connsiteY20" fmla="*/ 1585595 h 1741805"/>
              <a:gd name="connsiteX21" fmla="*/ 748665 w 2813685"/>
              <a:gd name="connsiteY21" fmla="*/ 1640205 h 1741805"/>
              <a:gd name="connsiteX22" fmla="*/ 344805 w 2813685"/>
              <a:gd name="connsiteY22" fmla="*/ 1061085 h 1741805"/>
              <a:gd name="connsiteX23" fmla="*/ 277496 w 2813685"/>
              <a:gd name="connsiteY23" fmla="*/ 840106 h 1741805"/>
              <a:gd name="connsiteX24" fmla="*/ 260985 w 2813685"/>
              <a:gd name="connsiteY24" fmla="*/ 687705 h 1741805"/>
              <a:gd name="connsiteX25" fmla="*/ 0 w 2813685"/>
              <a:gd name="connsiteY25" fmla="*/ 466725 h 1741805"/>
              <a:gd name="connsiteX26" fmla="*/ 3175 w 2813685"/>
              <a:gd name="connsiteY26" fmla="*/ 635 h 1741805"/>
              <a:gd name="connsiteX27" fmla="*/ 347980 w 2813685"/>
              <a:gd name="connsiteY27" fmla="*/ 0 h 1741805"/>
              <a:gd name="connsiteX0" fmla="*/ 347980 w 2813685"/>
              <a:gd name="connsiteY0" fmla="*/ 0 h 1678305"/>
              <a:gd name="connsiteX1" fmla="*/ 481965 w 2813685"/>
              <a:gd name="connsiteY1" fmla="*/ 291465 h 1678305"/>
              <a:gd name="connsiteX2" fmla="*/ 832485 w 2813685"/>
              <a:gd name="connsiteY2" fmla="*/ 238125 h 1678305"/>
              <a:gd name="connsiteX3" fmla="*/ 837565 w 2813685"/>
              <a:gd name="connsiteY3" fmla="*/ 763905 h 1678305"/>
              <a:gd name="connsiteX4" fmla="*/ 891540 w 2813685"/>
              <a:gd name="connsiteY4" fmla="*/ 763905 h 1678305"/>
              <a:gd name="connsiteX5" fmla="*/ 891540 w 2813685"/>
              <a:gd name="connsiteY5" fmla="*/ 455930 h 1678305"/>
              <a:gd name="connsiteX6" fmla="*/ 1495425 w 2813685"/>
              <a:gd name="connsiteY6" fmla="*/ 512445 h 1678305"/>
              <a:gd name="connsiteX7" fmla="*/ 1525905 w 2813685"/>
              <a:gd name="connsiteY7" fmla="*/ 497205 h 1678305"/>
              <a:gd name="connsiteX8" fmla="*/ 1579245 w 2813685"/>
              <a:gd name="connsiteY8" fmla="*/ 535305 h 1678305"/>
              <a:gd name="connsiteX9" fmla="*/ 1609725 w 2813685"/>
              <a:gd name="connsiteY9" fmla="*/ 581025 h 1678305"/>
              <a:gd name="connsiteX10" fmla="*/ 1708785 w 2813685"/>
              <a:gd name="connsiteY10" fmla="*/ 619125 h 1678305"/>
              <a:gd name="connsiteX11" fmla="*/ 1830705 w 2813685"/>
              <a:gd name="connsiteY11" fmla="*/ 664845 h 1678305"/>
              <a:gd name="connsiteX12" fmla="*/ 1849121 w 2813685"/>
              <a:gd name="connsiteY12" fmla="*/ 636906 h 1678305"/>
              <a:gd name="connsiteX13" fmla="*/ 1690371 w 2813685"/>
              <a:gd name="connsiteY13" fmla="*/ 579756 h 1678305"/>
              <a:gd name="connsiteX14" fmla="*/ 1728470 w 2813685"/>
              <a:gd name="connsiteY14" fmla="*/ 505460 h 1678305"/>
              <a:gd name="connsiteX15" fmla="*/ 2497455 w 2813685"/>
              <a:gd name="connsiteY15" fmla="*/ 885825 h 1678305"/>
              <a:gd name="connsiteX16" fmla="*/ 2470150 w 2813685"/>
              <a:gd name="connsiteY16" fmla="*/ 936625 h 1678305"/>
              <a:gd name="connsiteX17" fmla="*/ 2813685 w 2813685"/>
              <a:gd name="connsiteY17" fmla="*/ 1106805 h 1678305"/>
              <a:gd name="connsiteX18" fmla="*/ 2684145 w 2813685"/>
              <a:gd name="connsiteY18" fmla="*/ 1373505 h 1678305"/>
              <a:gd name="connsiteX19" fmla="*/ 2549525 w 2813685"/>
              <a:gd name="connsiteY19" fmla="*/ 1678305 h 1678305"/>
              <a:gd name="connsiteX20" fmla="*/ 1976120 w 2813685"/>
              <a:gd name="connsiteY20" fmla="*/ 1585595 h 1678305"/>
              <a:gd name="connsiteX21" fmla="*/ 748665 w 2813685"/>
              <a:gd name="connsiteY21" fmla="*/ 1640205 h 1678305"/>
              <a:gd name="connsiteX22" fmla="*/ 344805 w 2813685"/>
              <a:gd name="connsiteY22" fmla="*/ 1061085 h 1678305"/>
              <a:gd name="connsiteX23" fmla="*/ 277496 w 2813685"/>
              <a:gd name="connsiteY23" fmla="*/ 840106 h 1678305"/>
              <a:gd name="connsiteX24" fmla="*/ 260985 w 2813685"/>
              <a:gd name="connsiteY24" fmla="*/ 687705 h 1678305"/>
              <a:gd name="connsiteX25" fmla="*/ 0 w 2813685"/>
              <a:gd name="connsiteY25" fmla="*/ 466725 h 1678305"/>
              <a:gd name="connsiteX26" fmla="*/ 3175 w 2813685"/>
              <a:gd name="connsiteY26" fmla="*/ 635 h 1678305"/>
              <a:gd name="connsiteX27" fmla="*/ 347980 w 2813685"/>
              <a:gd name="connsiteY27" fmla="*/ 0 h 1678305"/>
              <a:gd name="connsiteX0" fmla="*/ 347980 w 2813685"/>
              <a:gd name="connsiteY0" fmla="*/ 0 h 1640205"/>
              <a:gd name="connsiteX1" fmla="*/ 481965 w 2813685"/>
              <a:gd name="connsiteY1" fmla="*/ 291465 h 1640205"/>
              <a:gd name="connsiteX2" fmla="*/ 832485 w 2813685"/>
              <a:gd name="connsiteY2" fmla="*/ 238125 h 1640205"/>
              <a:gd name="connsiteX3" fmla="*/ 837565 w 2813685"/>
              <a:gd name="connsiteY3" fmla="*/ 763905 h 1640205"/>
              <a:gd name="connsiteX4" fmla="*/ 891540 w 2813685"/>
              <a:gd name="connsiteY4" fmla="*/ 763905 h 1640205"/>
              <a:gd name="connsiteX5" fmla="*/ 891540 w 2813685"/>
              <a:gd name="connsiteY5" fmla="*/ 455930 h 1640205"/>
              <a:gd name="connsiteX6" fmla="*/ 1495425 w 2813685"/>
              <a:gd name="connsiteY6" fmla="*/ 512445 h 1640205"/>
              <a:gd name="connsiteX7" fmla="*/ 1525905 w 2813685"/>
              <a:gd name="connsiteY7" fmla="*/ 497205 h 1640205"/>
              <a:gd name="connsiteX8" fmla="*/ 1579245 w 2813685"/>
              <a:gd name="connsiteY8" fmla="*/ 535305 h 1640205"/>
              <a:gd name="connsiteX9" fmla="*/ 1609725 w 2813685"/>
              <a:gd name="connsiteY9" fmla="*/ 581025 h 1640205"/>
              <a:gd name="connsiteX10" fmla="*/ 1708785 w 2813685"/>
              <a:gd name="connsiteY10" fmla="*/ 619125 h 1640205"/>
              <a:gd name="connsiteX11" fmla="*/ 1830705 w 2813685"/>
              <a:gd name="connsiteY11" fmla="*/ 664845 h 1640205"/>
              <a:gd name="connsiteX12" fmla="*/ 1849121 w 2813685"/>
              <a:gd name="connsiteY12" fmla="*/ 636906 h 1640205"/>
              <a:gd name="connsiteX13" fmla="*/ 1690371 w 2813685"/>
              <a:gd name="connsiteY13" fmla="*/ 579756 h 1640205"/>
              <a:gd name="connsiteX14" fmla="*/ 1728470 w 2813685"/>
              <a:gd name="connsiteY14" fmla="*/ 505460 h 1640205"/>
              <a:gd name="connsiteX15" fmla="*/ 2497455 w 2813685"/>
              <a:gd name="connsiteY15" fmla="*/ 885825 h 1640205"/>
              <a:gd name="connsiteX16" fmla="*/ 2470150 w 2813685"/>
              <a:gd name="connsiteY16" fmla="*/ 936625 h 1640205"/>
              <a:gd name="connsiteX17" fmla="*/ 2813685 w 2813685"/>
              <a:gd name="connsiteY17" fmla="*/ 1106805 h 1640205"/>
              <a:gd name="connsiteX18" fmla="*/ 2684145 w 2813685"/>
              <a:gd name="connsiteY18" fmla="*/ 1373505 h 1640205"/>
              <a:gd name="connsiteX19" fmla="*/ 2578100 w 2813685"/>
              <a:gd name="connsiteY19" fmla="*/ 1627505 h 1640205"/>
              <a:gd name="connsiteX20" fmla="*/ 1976120 w 2813685"/>
              <a:gd name="connsiteY20" fmla="*/ 1585595 h 1640205"/>
              <a:gd name="connsiteX21" fmla="*/ 748665 w 2813685"/>
              <a:gd name="connsiteY21" fmla="*/ 1640205 h 1640205"/>
              <a:gd name="connsiteX22" fmla="*/ 344805 w 2813685"/>
              <a:gd name="connsiteY22" fmla="*/ 1061085 h 1640205"/>
              <a:gd name="connsiteX23" fmla="*/ 277496 w 2813685"/>
              <a:gd name="connsiteY23" fmla="*/ 840106 h 1640205"/>
              <a:gd name="connsiteX24" fmla="*/ 260985 w 2813685"/>
              <a:gd name="connsiteY24" fmla="*/ 687705 h 1640205"/>
              <a:gd name="connsiteX25" fmla="*/ 0 w 2813685"/>
              <a:gd name="connsiteY25" fmla="*/ 466725 h 1640205"/>
              <a:gd name="connsiteX26" fmla="*/ 3175 w 2813685"/>
              <a:gd name="connsiteY26" fmla="*/ 635 h 1640205"/>
              <a:gd name="connsiteX27" fmla="*/ 347980 w 2813685"/>
              <a:gd name="connsiteY27" fmla="*/ 0 h 1640205"/>
              <a:gd name="connsiteX0" fmla="*/ 347980 w 2813685"/>
              <a:gd name="connsiteY0" fmla="*/ 0 h 1640205"/>
              <a:gd name="connsiteX1" fmla="*/ 481965 w 2813685"/>
              <a:gd name="connsiteY1" fmla="*/ 291465 h 1640205"/>
              <a:gd name="connsiteX2" fmla="*/ 832485 w 2813685"/>
              <a:gd name="connsiteY2" fmla="*/ 238125 h 1640205"/>
              <a:gd name="connsiteX3" fmla="*/ 837565 w 2813685"/>
              <a:gd name="connsiteY3" fmla="*/ 763905 h 1640205"/>
              <a:gd name="connsiteX4" fmla="*/ 891540 w 2813685"/>
              <a:gd name="connsiteY4" fmla="*/ 763905 h 1640205"/>
              <a:gd name="connsiteX5" fmla="*/ 891540 w 2813685"/>
              <a:gd name="connsiteY5" fmla="*/ 455930 h 1640205"/>
              <a:gd name="connsiteX6" fmla="*/ 1495425 w 2813685"/>
              <a:gd name="connsiteY6" fmla="*/ 512445 h 1640205"/>
              <a:gd name="connsiteX7" fmla="*/ 1525905 w 2813685"/>
              <a:gd name="connsiteY7" fmla="*/ 497205 h 1640205"/>
              <a:gd name="connsiteX8" fmla="*/ 1579245 w 2813685"/>
              <a:gd name="connsiteY8" fmla="*/ 535305 h 1640205"/>
              <a:gd name="connsiteX9" fmla="*/ 1609725 w 2813685"/>
              <a:gd name="connsiteY9" fmla="*/ 581025 h 1640205"/>
              <a:gd name="connsiteX10" fmla="*/ 1708785 w 2813685"/>
              <a:gd name="connsiteY10" fmla="*/ 619125 h 1640205"/>
              <a:gd name="connsiteX11" fmla="*/ 1830705 w 2813685"/>
              <a:gd name="connsiteY11" fmla="*/ 664845 h 1640205"/>
              <a:gd name="connsiteX12" fmla="*/ 1849121 w 2813685"/>
              <a:gd name="connsiteY12" fmla="*/ 636906 h 1640205"/>
              <a:gd name="connsiteX13" fmla="*/ 1690371 w 2813685"/>
              <a:gd name="connsiteY13" fmla="*/ 579756 h 1640205"/>
              <a:gd name="connsiteX14" fmla="*/ 1728470 w 2813685"/>
              <a:gd name="connsiteY14" fmla="*/ 505460 h 1640205"/>
              <a:gd name="connsiteX15" fmla="*/ 2497455 w 2813685"/>
              <a:gd name="connsiteY15" fmla="*/ 885825 h 1640205"/>
              <a:gd name="connsiteX16" fmla="*/ 2470150 w 2813685"/>
              <a:gd name="connsiteY16" fmla="*/ 936625 h 1640205"/>
              <a:gd name="connsiteX17" fmla="*/ 2813685 w 2813685"/>
              <a:gd name="connsiteY17" fmla="*/ 1106805 h 1640205"/>
              <a:gd name="connsiteX18" fmla="*/ 2684145 w 2813685"/>
              <a:gd name="connsiteY18" fmla="*/ 1373505 h 1640205"/>
              <a:gd name="connsiteX19" fmla="*/ 2578100 w 2813685"/>
              <a:gd name="connsiteY19" fmla="*/ 1627505 h 1640205"/>
              <a:gd name="connsiteX20" fmla="*/ 748665 w 2813685"/>
              <a:gd name="connsiteY20" fmla="*/ 1640205 h 1640205"/>
              <a:gd name="connsiteX21" fmla="*/ 344805 w 2813685"/>
              <a:gd name="connsiteY21" fmla="*/ 1061085 h 1640205"/>
              <a:gd name="connsiteX22" fmla="*/ 277496 w 2813685"/>
              <a:gd name="connsiteY22" fmla="*/ 840106 h 1640205"/>
              <a:gd name="connsiteX23" fmla="*/ 260985 w 2813685"/>
              <a:gd name="connsiteY23" fmla="*/ 687705 h 1640205"/>
              <a:gd name="connsiteX24" fmla="*/ 0 w 2813685"/>
              <a:gd name="connsiteY24" fmla="*/ 466725 h 1640205"/>
              <a:gd name="connsiteX25" fmla="*/ 3175 w 2813685"/>
              <a:gd name="connsiteY25" fmla="*/ 635 h 1640205"/>
              <a:gd name="connsiteX26" fmla="*/ 347980 w 2813685"/>
              <a:gd name="connsiteY26" fmla="*/ 0 h 1640205"/>
              <a:gd name="connsiteX0" fmla="*/ 347980 w 2813685"/>
              <a:gd name="connsiteY0" fmla="*/ 0 h 1627505"/>
              <a:gd name="connsiteX1" fmla="*/ 481965 w 2813685"/>
              <a:gd name="connsiteY1" fmla="*/ 291465 h 1627505"/>
              <a:gd name="connsiteX2" fmla="*/ 832485 w 2813685"/>
              <a:gd name="connsiteY2" fmla="*/ 238125 h 1627505"/>
              <a:gd name="connsiteX3" fmla="*/ 837565 w 2813685"/>
              <a:gd name="connsiteY3" fmla="*/ 763905 h 1627505"/>
              <a:gd name="connsiteX4" fmla="*/ 891540 w 2813685"/>
              <a:gd name="connsiteY4" fmla="*/ 763905 h 1627505"/>
              <a:gd name="connsiteX5" fmla="*/ 891540 w 2813685"/>
              <a:gd name="connsiteY5" fmla="*/ 455930 h 1627505"/>
              <a:gd name="connsiteX6" fmla="*/ 1495425 w 2813685"/>
              <a:gd name="connsiteY6" fmla="*/ 512445 h 1627505"/>
              <a:gd name="connsiteX7" fmla="*/ 1525905 w 2813685"/>
              <a:gd name="connsiteY7" fmla="*/ 497205 h 1627505"/>
              <a:gd name="connsiteX8" fmla="*/ 1579245 w 2813685"/>
              <a:gd name="connsiteY8" fmla="*/ 535305 h 1627505"/>
              <a:gd name="connsiteX9" fmla="*/ 1609725 w 2813685"/>
              <a:gd name="connsiteY9" fmla="*/ 581025 h 1627505"/>
              <a:gd name="connsiteX10" fmla="*/ 1708785 w 2813685"/>
              <a:gd name="connsiteY10" fmla="*/ 619125 h 1627505"/>
              <a:gd name="connsiteX11" fmla="*/ 1830705 w 2813685"/>
              <a:gd name="connsiteY11" fmla="*/ 664845 h 1627505"/>
              <a:gd name="connsiteX12" fmla="*/ 1849121 w 2813685"/>
              <a:gd name="connsiteY12" fmla="*/ 636906 h 1627505"/>
              <a:gd name="connsiteX13" fmla="*/ 1690371 w 2813685"/>
              <a:gd name="connsiteY13" fmla="*/ 579756 h 1627505"/>
              <a:gd name="connsiteX14" fmla="*/ 1728470 w 2813685"/>
              <a:gd name="connsiteY14" fmla="*/ 505460 h 1627505"/>
              <a:gd name="connsiteX15" fmla="*/ 2497455 w 2813685"/>
              <a:gd name="connsiteY15" fmla="*/ 885825 h 1627505"/>
              <a:gd name="connsiteX16" fmla="*/ 2470150 w 2813685"/>
              <a:gd name="connsiteY16" fmla="*/ 936625 h 1627505"/>
              <a:gd name="connsiteX17" fmla="*/ 2813685 w 2813685"/>
              <a:gd name="connsiteY17" fmla="*/ 1106805 h 1627505"/>
              <a:gd name="connsiteX18" fmla="*/ 2684145 w 2813685"/>
              <a:gd name="connsiteY18" fmla="*/ 1373505 h 1627505"/>
              <a:gd name="connsiteX19" fmla="*/ 2578100 w 2813685"/>
              <a:gd name="connsiteY19" fmla="*/ 1627505 h 1627505"/>
              <a:gd name="connsiteX20" fmla="*/ 691515 w 2813685"/>
              <a:gd name="connsiteY20" fmla="*/ 1548130 h 1627505"/>
              <a:gd name="connsiteX21" fmla="*/ 344805 w 2813685"/>
              <a:gd name="connsiteY21" fmla="*/ 1061085 h 1627505"/>
              <a:gd name="connsiteX22" fmla="*/ 277496 w 2813685"/>
              <a:gd name="connsiteY22" fmla="*/ 840106 h 1627505"/>
              <a:gd name="connsiteX23" fmla="*/ 260985 w 2813685"/>
              <a:gd name="connsiteY23" fmla="*/ 687705 h 1627505"/>
              <a:gd name="connsiteX24" fmla="*/ 0 w 2813685"/>
              <a:gd name="connsiteY24" fmla="*/ 466725 h 1627505"/>
              <a:gd name="connsiteX25" fmla="*/ 3175 w 2813685"/>
              <a:gd name="connsiteY25" fmla="*/ 635 h 1627505"/>
              <a:gd name="connsiteX26" fmla="*/ 347980 w 2813685"/>
              <a:gd name="connsiteY26" fmla="*/ 0 h 1627505"/>
              <a:gd name="connsiteX0" fmla="*/ 347980 w 2813685"/>
              <a:gd name="connsiteY0" fmla="*/ 0 h 1627505"/>
              <a:gd name="connsiteX1" fmla="*/ 481965 w 2813685"/>
              <a:gd name="connsiteY1" fmla="*/ 291465 h 1627505"/>
              <a:gd name="connsiteX2" fmla="*/ 620396 w 2813685"/>
              <a:gd name="connsiteY2" fmla="*/ 27178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25905 w 2813685"/>
              <a:gd name="connsiteY8" fmla="*/ 497205 h 1627505"/>
              <a:gd name="connsiteX9" fmla="*/ 1579245 w 2813685"/>
              <a:gd name="connsiteY9" fmla="*/ 535305 h 1627505"/>
              <a:gd name="connsiteX10" fmla="*/ 1609725 w 2813685"/>
              <a:gd name="connsiteY10" fmla="*/ 581025 h 1627505"/>
              <a:gd name="connsiteX11" fmla="*/ 1708785 w 2813685"/>
              <a:gd name="connsiteY11" fmla="*/ 619125 h 1627505"/>
              <a:gd name="connsiteX12" fmla="*/ 1830705 w 2813685"/>
              <a:gd name="connsiteY12" fmla="*/ 664845 h 1627505"/>
              <a:gd name="connsiteX13" fmla="*/ 1849121 w 2813685"/>
              <a:gd name="connsiteY13" fmla="*/ 636906 h 1627505"/>
              <a:gd name="connsiteX14" fmla="*/ 1690371 w 2813685"/>
              <a:gd name="connsiteY14" fmla="*/ 579756 h 1627505"/>
              <a:gd name="connsiteX15" fmla="*/ 1728470 w 2813685"/>
              <a:gd name="connsiteY15" fmla="*/ 505460 h 1627505"/>
              <a:gd name="connsiteX16" fmla="*/ 2497455 w 2813685"/>
              <a:gd name="connsiteY16" fmla="*/ 885825 h 1627505"/>
              <a:gd name="connsiteX17" fmla="*/ 2470150 w 2813685"/>
              <a:gd name="connsiteY17" fmla="*/ 936625 h 1627505"/>
              <a:gd name="connsiteX18" fmla="*/ 2813685 w 2813685"/>
              <a:gd name="connsiteY18" fmla="*/ 1106805 h 1627505"/>
              <a:gd name="connsiteX19" fmla="*/ 2684145 w 2813685"/>
              <a:gd name="connsiteY19" fmla="*/ 1373505 h 1627505"/>
              <a:gd name="connsiteX20" fmla="*/ 2578100 w 2813685"/>
              <a:gd name="connsiteY20" fmla="*/ 1627505 h 1627505"/>
              <a:gd name="connsiteX21" fmla="*/ 691515 w 2813685"/>
              <a:gd name="connsiteY21" fmla="*/ 1548130 h 1627505"/>
              <a:gd name="connsiteX22" fmla="*/ 344805 w 2813685"/>
              <a:gd name="connsiteY22" fmla="*/ 1061085 h 1627505"/>
              <a:gd name="connsiteX23" fmla="*/ 277496 w 2813685"/>
              <a:gd name="connsiteY23" fmla="*/ 840106 h 1627505"/>
              <a:gd name="connsiteX24" fmla="*/ 260985 w 2813685"/>
              <a:gd name="connsiteY24" fmla="*/ 687705 h 1627505"/>
              <a:gd name="connsiteX25" fmla="*/ 0 w 2813685"/>
              <a:gd name="connsiteY25" fmla="*/ 466725 h 1627505"/>
              <a:gd name="connsiteX26" fmla="*/ 3175 w 2813685"/>
              <a:gd name="connsiteY26" fmla="*/ 635 h 1627505"/>
              <a:gd name="connsiteX27" fmla="*/ 347980 w 2813685"/>
              <a:gd name="connsiteY27"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25905 w 2813685"/>
              <a:gd name="connsiteY8" fmla="*/ 497205 h 1627505"/>
              <a:gd name="connsiteX9" fmla="*/ 1579245 w 2813685"/>
              <a:gd name="connsiteY9" fmla="*/ 535305 h 1627505"/>
              <a:gd name="connsiteX10" fmla="*/ 1609725 w 2813685"/>
              <a:gd name="connsiteY10" fmla="*/ 581025 h 1627505"/>
              <a:gd name="connsiteX11" fmla="*/ 1708785 w 2813685"/>
              <a:gd name="connsiteY11" fmla="*/ 619125 h 1627505"/>
              <a:gd name="connsiteX12" fmla="*/ 1830705 w 2813685"/>
              <a:gd name="connsiteY12" fmla="*/ 664845 h 1627505"/>
              <a:gd name="connsiteX13" fmla="*/ 1849121 w 2813685"/>
              <a:gd name="connsiteY13" fmla="*/ 636906 h 1627505"/>
              <a:gd name="connsiteX14" fmla="*/ 1690371 w 2813685"/>
              <a:gd name="connsiteY14" fmla="*/ 579756 h 1627505"/>
              <a:gd name="connsiteX15" fmla="*/ 1728470 w 2813685"/>
              <a:gd name="connsiteY15" fmla="*/ 505460 h 1627505"/>
              <a:gd name="connsiteX16" fmla="*/ 2497455 w 2813685"/>
              <a:gd name="connsiteY16" fmla="*/ 885825 h 1627505"/>
              <a:gd name="connsiteX17" fmla="*/ 2470150 w 2813685"/>
              <a:gd name="connsiteY17" fmla="*/ 936625 h 1627505"/>
              <a:gd name="connsiteX18" fmla="*/ 2813685 w 2813685"/>
              <a:gd name="connsiteY18" fmla="*/ 1106805 h 1627505"/>
              <a:gd name="connsiteX19" fmla="*/ 2684145 w 2813685"/>
              <a:gd name="connsiteY19" fmla="*/ 1373505 h 1627505"/>
              <a:gd name="connsiteX20" fmla="*/ 2578100 w 2813685"/>
              <a:gd name="connsiteY20" fmla="*/ 1627505 h 1627505"/>
              <a:gd name="connsiteX21" fmla="*/ 691515 w 2813685"/>
              <a:gd name="connsiteY21" fmla="*/ 1548130 h 1627505"/>
              <a:gd name="connsiteX22" fmla="*/ 344805 w 2813685"/>
              <a:gd name="connsiteY22" fmla="*/ 1061085 h 1627505"/>
              <a:gd name="connsiteX23" fmla="*/ 277496 w 2813685"/>
              <a:gd name="connsiteY23" fmla="*/ 840106 h 1627505"/>
              <a:gd name="connsiteX24" fmla="*/ 260985 w 2813685"/>
              <a:gd name="connsiteY24" fmla="*/ 687705 h 1627505"/>
              <a:gd name="connsiteX25" fmla="*/ 0 w 2813685"/>
              <a:gd name="connsiteY25" fmla="*/ 466725 h 1627505"/>
              <a:gd name="connsiteX26" fmla="*/ 3175 w 2813685"/>
              <a:gd name="connsiteY26" fmla="*/ 635 h 1627505"/>
              <a:gd name="connsiteX27" fmla="*/ 347980 w 2813685"/>
              <a:gd name="connsiteY27"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25905 w 2813685"/>
              <a:gd name="connsiteY8" fmla="*/ 497205 h 1627505"/>
              <a:gd name="connsiteX9" fmla="*/ 1579245 w 2813685"/>
              <a:gd name="connsiteY9" fmla="*/ 535305 h 1627505"/>
              <a:gd name="connsiteX10" fmla="*/ 1609725 w 2813685"/>
              <a:gd name="connsiteY10" fmla="*/ 581025 h 1627505"/>
              <a:gd name="connsiteX11" fmla="*/ 1708785 w 2813685"/>
              <a:gd name="connsiteY11" fmla="*/ 619125 h 1627505"/>
              <a:gd name="connsiteX12" fmla="*/ 1830705 w 2813685"/>
              <a:gd name="connsiteY12" fmla="*/ 664845 h 1627505"/>
              <a:gd name="connsiteX13" fmla="*/ 1849121 w 2813685"/>
              <a:gd name="connsiteY13" fmla="*/ 636906 h 1627505"/>
              <a:gd name="connsiteX14" fmla="*/ 1690371 w 2813685"/>
              <a:gd name="connsiteY14" fmla="*/ 579756 h 1627505"/>
              <a:gd name="connsiteX15" fmla="*/ 1550670 w 2813685"/>
              <a:gd name="connsiteY15" fmla="*/ 416560 h 1627505"/>
              <a:gd name="connsiteX16" fmla="*/ 2497455 w 2813685"/>
              <a:gd name="connsiteY16" fmla="*/ 885825 h 1627505"/>
              <a:gd name="connsiteX17" fmla="*/ 2470150 w 2813685"/>
              <a:gd name="connsiteY17" fmla="*/ 936625 h 1627505"/>
              <a:gd name="connsiteX18" fmla="*/ 2813685 w 2813685"/>
              <a:gd name="connsiteY18" fmla="*/ 1106805 h 1627505"/>
              <a:gd name="connsiteX19" fmla="*/ 2684145 w 2813685"/>
              <a:gd name="connsiteY19" fmla="*/ 1373505 h 1627505"/>
              <a:gd name="connsiteX20" fmla="*/ 2578100 w 2813685"/>
              <a:gd name="connsiteY20" fmla="*/ 1627505 h 1627505"/>
              <a:gd name="connsiteX21" fmla="*/ 691515 w 2813685"/>
              <a:gd name="connsiteY21" fmla="*/ 1548130 h 1627505"/>
              <a:gd name="connsiteX22" fmla="*/ 344805 w 2813685"/>
              <a:gd name="connsiteY22" fmla="*/ 1061085 h 1627505"/>
              <a:gd name="connsiteX23" fmla="*/ 277496 w 2813685"/>
              <a:gd name="connsiteY23" fmla="*/ 840106 h 1627505"/>
              <a:gd name="connsiteX24" fmla="*/ 260985 w 2813685"/>
              <a:gd name="connsiteY24" fmla="*/ 687705 h 1627505"/>
              <a:gd name="connsiteX25" fmla="*/ 0 w 2813685"/>
              <a:gd name="connsiteY25" fmla="*/ 466725 h 1627505"/>
              <a:gd name="connsiteX26" fmla="*/ 3175 w 2813685"/>
              <a:gd name="connsiteY26" fmla="*/ 635 h 1627505"/>
              <a:gd name="connsiteX27" fmla="*/ 347980 w 2813685"/>
              <a:gd name="connsiteY27"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25905 w 2813685"/>
              <a:gd name="connsiteY8" fmla="*/ 497205 h 1627505"/>
              <a:gd name="connsiteX9" fmla="*/ 1531621 w 2813685"/>
              <a:gd name="connsiteY9" fmla="*/ 500381 h 1627505"/>
              <a:gd name="connsiteX10" fmla="*/ 1579245 w 2813685"/>
              <a:gd name="connsiteY10" fmla="*/ 535305 h 1627505"/>
              <a:gd name="connsiteX11" fmla="*/ 1609725 w 2813685"/>
              <a:gd name="connsiteY11" fmla="*/ 581025 h 1627505"/>
              <a:gd name="connsiteX12" fmla="*/ 1708785 w 2813685"/>
              <a:gd name="connsiteY12" fmla="*/ 619125 h 1627505"/>
              <a:gd name="connsiteX13" fmla="*/ 1830705 w 2813685"/>
              <a:gd name="connsiteY13" fmla="*/ 664845 h 1627505"/>
              <a:gd name="connsiteX14" fmla="*/ 1849121 w 2813685"/>
              <a:gd name="connsiteY14" fmla="*/ 636906 h 1627505"/>
              <a:gd name="connsiteX15" fmla="*/ 1690371 w 2813685"/>
              <a:gd name="connsiteY15" fmla="*/ 579756 h 1627505"/>
              <a:gd name="connsiteX16" fmla="*/ 1550670 w 2813685"/>
              <a:gd name="connsiteY16" fmla="*/ 416560 h 1627505"/>
              <a:gd name="connsiteX17" fmla="*/ 2497455 w 2813685"/>
              <a:gd name="connsiteY17" fmla="*/ 885825 h 1627505"/>
              <a:gd name="connsiteX18" fmla="*/ 2470150 w 2813685"/>
              <a:gd name="connsiteY18" fmla="*/ 936625 h 1627505"/>
              <a:gd name="connsiteX19" fmla="*/ 2813685 w 2813685"/>
              <a:gd name="connsiteY19" fmla="*/ 1106805 h 1627505"/>
              <a:gd name="connsiteX20" fmla="*/ 2684145 w 2813685"/>
              <a:gd name="connsiteY20" fmla="*/ 1373505 h 1627505"/>
              <a:gd name="connsiteX21" fmla="*/ 2578100 w 2813685"/>
              <a:gd name="connsiteY21" fmla="*/ 1627505 h 1627505"/>
              <a:gd name="connsiteX22" fmla="*/ 691515 w 2813685"/>
              <a:gd name="connsiteY22" fmla="*/ 1548130 h 1627505"/>
              <a:gd name="connsiteX23" fmla="*/ 344805 w 2813685"/>
              <a:gd name="connsiteY23" fmla="*/ 1061085 h 1627505"/>
              <a:gd name="connsiteX24" fmla="*/ 277496 w 2813685"/>
              <a:gd name="connsiteY24" fmla="*/ 840106 h 1627505"/>
              <a:gd name="connsiteX25" fmla="*/ 260985 w 2813685"/>
              <a:gd name="connsiteY25" fmla="*/ 687705 h 1627505"/>
              <a:gd name="connsiteX26" fmla="*/ 0 w 2813685"/>
              <a:gd name="connsiteY26" fmla="*/ 466725 h 1627505"/>
              <a:gd name="connsiteX27" fmla="*/ 3175 w 2813685"/>
              <a:gd name="connsiteY27" fmla="*/ 635 h 1627505"/>
              <a:gd name="connsiteX28" fmla="*/ 347980 w 2813685"/>
              <a:gd name="connsiteY28"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25905 w 2813685"/>
              <a:gd name="connsiteY8" fmla="*/ 497205 h 1627505"/>
              <a:gd name="connsiteX9" fmla="*/ 1579245 w 2813685"/>
              <a:gd name="connsiteY9" fmla="*/ 535305 h 1627505"/>
              <a:gd name="connsiteX10" fmla="*/ 1609725 w 2813685"/>
              <a:gd name="connsiteY10" fmla="*/ 581025 h 1627505"/>
              <a:gd name="connsiteX11" fmla="*/ 1708785 w 2813685"/>
              <a:gd name="connsiteY11" fmla="*/ 619125 h 1627505"/>
              <a:gd name="connsiteX12" fmla="*/ 1830705 w 2813685"/>
              <a:gd name="connsiteY12" fmla="*/ 664845 h 1627505"/>
              <a:gd name="connsiteX13" fmla="*/ 1849121 w 2813685"/>
              <a:gd name="connsiteY13" fmla="*/ 636906 h 1627505"/>
              <a:gd name="connsiteX14" fmla="*/ 1690371 w 2813685"/>
              <a:gd name="connsiteY14" fmla="*/ 579756 h 1627505"/>
              <a:gd name="connsiteX15" fmla="*/ 1550670 w 2813685"/>
              <a:gd name="connsiteY15" fmla="*/ 416560 h 1627505"/>
              <a:gd name="connsiteX16" fmla="*/ 2497455 w 2813685"/>
              <a:gd name="connsiteY16" fmla="*/ 885825 h 1627505"/>
              <a:gd name="connsiteX17" fmla="*/ 2470150 w 2813685"/>
              <a:gd name="connsiteY17" fmla="*/ 936625 h 1627505"/>
              <a:gd name="connsiteX18" fmla="*/ 2813685 w 2813685"/>
              <a:gd name="connsiteY18" fmla="*/ 1106805 h 1627505"/>
              <a:gd name="connsiteX19" fmla="*/ 2684145 w 2813685"/>
              <a:gd name="connsiteY19" fmla="*/ 1373505 h 1627505"/>
              <a:gd name="connsiteX20" fmla="*/ 2578100 w 2813685"/>
              <a:gd name="connsiteY20" fmla="*/ 1627505 h 1627505"/>
              <a:gd name="connsiteX21" fmla="*/ 691515 w 2813685"/>
              <a:gd name="connsiteY21" fmla="*/ 1548130 h 1627505"/>
              <a:gd name="connsiteX22" fmla="*/ 344805 w 2813685"/>
              <a:gd name="connsiteY22" fmla="*/ 1061085 h 1627505"/>
              <a:gd name="connsiteX23" fmla="*/ 277496 w 2813685"/>
              <a:gd name="connsiteY23" fmla="*/ 840106 h 1627505"/>
              <a:gd name="connsiteX24" fmla="*/ 260985 w 2813685"/>
              <a:gd name="connsiteY24" fmla="*/ 687705 h 1627505"/>
              <a:gd name="connsiteX25" fmla="*/ 0 w 2813685"/>
              <a:gd name="connsiteY25" fmla="*/ 466725 h 1627505"/>
              <a:gd name="connsiteX26" fmla="*/ 3175 w 2813685"/>
              <a:gd name="connsiteY26" fmla="*/ 635 h 1627505"/>
              <a:gd name="connsiteX27" fmla="*/ 347980 w 2813685"/>
              <a:gd name="connsiteY27"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79245 w 2813685"/>
              <a:gd name="connsiteY8" fmla="*/ 535305 h 1627505"/>
              <a:gd name="connsiteX9" fmla="*/ 1609725 w 2813685"/>
              <a:gd name="connsiteY9" fmla="*/ 581025 h 1627505"/>
              <a:gd name="connsiteX10" fmla="*/ 1708785 w 2813685"/>
              <a:gd name="connsiteY10" fmla="*/ 619125 h 1627505"/>
              <a:gd name="connsiteX11" fmla="*/ 1830705 w 2813685"/>
              <a:gd name="connsiteY11" fmla="*/ 664845 h 1627505"/>
              <a:gd name="connsiteX12" fmla="*/ 1849121 w 2813685"/>
              <a:gd name="connsiteY12" fmla="*/ 636906 h 1627505"/>
              <a:gd name="connsiteX13" fmla="*/ 1690371 w 2813685"/>
              <a:gd name="connsiteY13" fmla="*/ 579756 h 1627505"/>
              <a:gd name="connsiteX14" fmla="*/ 1550670 w 2813685"/>
              <a:gd name="connsiteY14" fmla="*/ 416560 h 1627505"/>
              <a:gd name="connsiteX15" fmla="*/ 2497455 w 2813685"/>
              <a:gd name="connsiteY15" fmla="*/ 885825 h 1627505"/>
              <a:gd name="connsiteX16" fmla="*/ 2470150 w 2813685"/>
              <a:gd name="connsiteY16" fmla="*/ 936625 h 1627505"/>
              <a:gd name="connsiteX17" fmla="*/ 2813685 w 2813685"/>
              <a:gd name="connsiteY17" fmla="*/ 1106805 h 1627505"/>
              <a:gd name="connsiteX18" fmla="*/ 2684145 w 2813685"/>
              <a:gd name="connsiteY18" fmla="*/ 1373505 h 1627505"/>
              <a:gd name="connsiteX19" fmla="*/ 2578100 w 2813685"/>
              <a:gd name="connsiteY19" fmla="*/ 1627505 h 1627505"/>
              <a:gd name="connsiteX20" fmla="*/ 691515 w 2813685"/>
              <a:gd name="connsiteY20" fmla="*/ 1548130 h 1627505"/>
              <a:gd name="connsiteX21" fmla="*/ 344805 w 2813685"/>
              <a:gd name="connsiteY21" fmla="*/ 1061085 h 1627505"/>
              <a:gd name="connsiteX22" fmla="*/ 277496 w 2813685"/>
              <a:gd name="connsiteY22" fmla="*/ 840106 h 1627505"/>
              <a:gd name="connsiteX23" fmla="*/ 260985 w 2813685"/>
              <a:gd name="connsiteY23" fmla="*/ 687705 h 1627505"/>
              <a:gd name="connsiteX24" fmla="*/ 0 w 2813685"/>
              <a:gd name="connsiteY24" fmla="*/ 466725 h 1627505"/>
              <a:gd name="connsiteX25" fmla="*/ 3175 w 2813685"/>
              <a:gd name="connsiteY25" fmla="*/ 635 h 1627505"/>
              <a:gd name="connsiteX26" fmla="*/ 347980 w 2813685"/>
              <a:gd name="connsiteY26"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609725 w 2813685"/>
              <a:gd name="connsiteY8" fmla="*/ 581025 h 1627505"/>
              <a:gd name="connsiteX9" fmla="*/ 1708785 w 2813685"/>
              <a:gd name="connsiteY9" fmla="*/ 619125 h 1627505"/>
              <a:gd name="connsiteX10" fmla="*/ 1830705 w 2813685"/>
              <a:gd name="connsiteY10" fmla="*/ 664845 h 1627505"/>
              <a:gd name="connsiteX11" fmla="*/ 1849121 w 2813685"/>
              <a:gd name="connsiteY11" fmla="*/ 636906 h 1627505"/>
              <a:gd name="connsiteX12" fmla="*/ 1690371 w 2813685"/>
              <a:gd name="connsiteY12" fmla="*/ 579756 h 1627505"/>
              <a:gd name="connsiteX13" fmla="*/ 1550670 w 2813685"/>
              <a:gd name="connsiteY13" fmla="*/ 416560 h 1627505"/>
              <a:gd name="connsiteX14" fmla="*/ 2497455 w 2813685"/>
              <a:gd name="connsiteY14" fmla="*/ 885825 h 1627505"/>
              <a:gd name="connsiteX15" fmla="*/ 2470150 w 2813685"/>
              <a:gd name="connsiteY15" fmla="*/ 936625 h 1627505"/>
              <a:gd name="connsiteX16" fmla="*/ 2813685 w 2813685"/>
              <a:gd name="connsiteY16" fmla="*/ 1106805 h 1627505"/>
              <a:gd name="connsiteX17" fmla="*/ 2684145 w 2813685"/>
              <a:gd name="connsiteY17" fmla="*/ 1373505 h 1627505"/>
              <a:gd name="connsiteX18" fmla="*/ 2578100 w 2813685"/>
              <a:gd name="connsiteY18" fmla="*/ 1627505 h 1627505"/>
              <a:gd name="connsiteX19" fmla="*/ 691515 w 2813685"/>
              <a:gd name="connsiteY19" fmla="*/ 1548130 h 1627505"/>
              <a:gd name="connsiteX20" fmla="*/ 344805 w 2813685"/>
              <a:gd name="connsiteY20" fmla="*/ 1061085 h 1627505"/>
              <a:gd name="connsiteX21" fmla="*/ 277496 w 2813685"/>
              <a:gd name="connsiteY21" fmla="*/ 840106 h 1627505"/>
              <a:gd name="connsiteX22" fmla="*/ 260985 w 2813685"/>
              <a:gd name="connsiteY22" fmla="*/ 687705 h 1627505"/>
              <a:gd name="connsiteX23" fmla="*/ 0 w 2813685"/>
              <a:gd name="connsiteY23" fmla="*/ 466725 h 1627505"/>
              <a:gd name="connsiteX24" fmla="*/ 3175 w 2813685"/>
              <a:gd name="connsiteY24" fmla="*/ 635 h 1627505"/>
              <a:gd name="connsiteX25" fmla="*/ 347980 w 2813685"/>
              <a:gd name="connsiteY25"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708785 w 2813685"/>
              <a:gd name="connsiteY8" fmla="*/ 619125 h 1627505"/>
              <a:gd name="connsiteX9" fmla="*/ 1830705 w 2813685"/>
              <a:gd name="connsiteY9" fmla="*/ 664845 h 1627505"/>
              <a:gd name="connsiteX10" fmla="*/ 1849121 w 2813685"/>
              <a:gd name="connsiteY10" fmla="*/ 636906 h 1627505"/>
              <a:gd name="connsiteX11" fmla="*/ 1690371 w 2813685"/>
              <a:gd name="connsiteY11" fmla="*/ 579756 h 1627505"/>
              <a:gd name="connsiteX12" fmla="*/ 1550670 w 2813685"/>
              <a:gd name="connsiteY12" fmla="*/ 416560 h 1627505"/>
              <a:gd name="connsiteX13" fmla="*/ 2497455 w 2813685"/>
              <a:gd name="connsiteY13" fmla="*/ 885825 h 1627505"/>
              <a:gd name="connsiteX14" fmla="*/ 2470150 w 2813685"/>
              <a:gd name="connsiteY14" fmla="*/ 936625 h 1627505"/>
              <a:gd name="connsiteX15" fmla="*/ 2813685 w 2813685"/>
              <a:gd name="connsiteY15" fmla="*/ 1106805 h 1627505"/>
              <a:gd name="connsiteX16" fmla="*/ 2684145 w 2813685"/>
              <a:gd name="connsiteY16" fmla="*/ 1373505 h 1627505"/>
              <a:gd name="connsiteX17" fmla="*/ 2578100 w 2813685"/>
              <a:gd name="connsiteY17" fmla="*/ 1627505 h 1627505"/>
              <a:gd name="connsiteX18" fmla="*/ 691515 w 2813685"/>
              <a:gd name="connsiteY18" fmla="*/ 1548130 h 1627505"/>
              <a:gd name="connsiteX19" fmla="*/ 344805 w 2813685"/>
              <a:gd name="connsiteY19" fmla="*/ 1061085 h 1627505"/>
              <a:gd name="connsiteX20" fmla="*/ 277496 w 2813685"/>
              <a:gd name="connsiteY20" fmla="*/ 840106 h 1627505"/>
              <a:gd name="connsiteX21" fmla="*/ 260985 w 2813685"/>
              <a:gd name="connsiteY21" fmla="*/ 687705 h 1627505"/>
              <a:gd name="connsiteX22" fmla="*/ 0 w 2813685"/>
              <a:gd name="connsiteY22" fmla="*/ 466725 h 1627505"/>
              <a:gd name="connsiteX23" fmla="*/ 3175 w 2813685"/>
              <a:gd name="connsiteY23" fmla="*/ 635 h 1627505"/>
              <a:gd name="connsiteX24" fmla="*/ 347980 w 2813685"/>
              <a:gd name="connsiteY24"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708785 w 2813685"/>
              <a:gd name="connsiteY8" fmla="*/ 619125 h 1627505"/>
              <a:gd name="connsiteX9" fmla="*/ 1830705 w 2813685"/>
              <a:gd name="connsiteY9" fmla="*/ 664845 h 1627505"/>
              <a:gd name="connsiteX10" fmla="*/ 1849121 w 2813685"/>
              <a:gd name="connsiteY10" fmla="*/ 636906 h 1627505"/>
              <a:gd name="connsiteX11" fmla="*/ 1550670 w 2813685"/>
              <a:gd name="connsiteY11" fmla="*/ 416560 h 1627505"/>
              <a:gd name="connsiteX12" fmla="*/ 2497455 w 2813685"/>
              <a:gd name="connsiteY12" fmla="*/ 885825 h 1627505"/>
              <a:gd name="connsiteX13" fmla="*/ 2470150 w 2813685"/>
              <a:gd name="connsiteY13" fmla="*/ 936625 h 1627505"/>
              <a:gd name="connsiteX14" fmla="*/ 2813685 w 2813685"/>
              <a:gd name="connsiteY14" fmla="*/ 1106805 h 1627505"/>
              <a:gd name="connsiteX15" fmla="*/ 2684145 w 2813685"/>
              <a:gd name="connsiteY15" fmla="*/ 1373505 h 1627505"/>
              <a:gd name="connsiteX16" fmla="*/ 2578100 w 2813685"/>
              <a:gd name="connsiteY16" fmla="*/ 1627505 h 1627505"/>
              <a:gd name="connsiteX17" fmla="*/ 691515 w 2813685"/>
              <a:gd name="connsiteY17" fmla="*/ 1548130 h 1627505"/>
              <a:gd name="connsiteX18" fmla="*/ 344805 w 2813685"/>
              <a:gd name="connsiteY18" fmla="*/ 1061085 h 1627505"/>
              <a:gd name="connsiteX19" fmla="*/ 277496 w 2813685"/>
              <a:gd name="connsiteY19" fmla="*/ 840106 h 1627505"/>
              <a:gd name="connsiteX20" fmla="*/ 260985 w 2813685"/>
              <a:gd name="connsiteY20" fmla="*/ 687705 h 1627505"/>
              <a:gd name="connsiteX21" fmla="*/ 0 w 2813685"/>
              <a:gd name="connsiteY21" fmla="*/ 466725 h 1627505"/>
              <a:gd name="connsiteX22" fmla="*/ 3175 w 2813685"/>
              <a:gd name="connsiteY22" fmla="*/ 635 h 1627505"/>
              <a:gd name="connsiteX23" fmla="*/ 347980 w 2813685"/>
              <a:gd name="connsiteY23"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708785 w 2813685"/>
              <a:gd name="connsiteY8" fmla="*/ 619125 h 1627505"/>
              <a:gd name="connsiteX9" fmla="*/ 1830705 w 2813685"/>
              <a:gd name="connsiteY9" fmla="*/ 664845 h 1627505"/>
              <a:gd name="connsiteX10" fmla="*/ 1550670 w 2813685"/>
              <a:gd name="connsiteY10" fmla="*/ 416560 h 1627505"/>
              <a:gd name="connsiteX11" fmla="*/ 2497455 w 2813685"/>
              <a:gd name="connsiteY11" fmla="*/ 885825 h 1627505"/>
              <a:gd name="connsiteX12" fmla="*/ 2470150 w 2813685"/>
              <a:gd name="connsiteY12" fmla="*/ 936625 h 1627505"/>
              <a:gd name="connsiteX13" fmla="*/ 2813685 w 2813685"/>
              <a:gd name="connsiteY13" fmla="*/ 1106805 h 1627505"/>
              <a:gd name="connsiteX14" fmla="*/ 2684145 w 2813685"/>
              <a:gd name="connsiteY14" fmla="*/ 1373505 h 1627505"/>
              <a:gd name="connsiteX15" fmla="*/ 2578100 w 2813685"/>
              <a:gd name="connsiteY15" fmla="*/ 1627505 h 1627505"/>
              <a:gd name="connsiteX16" fmla="*/ 691515 w 2813685"/>
              <a:gd name="connsiteY16" fmla="*/ 1548130 h 1627505"/>
              <a:gd name="connsiteX17" fmla="*/ 344805 w 2813685"/>
              <a:gd name="connsiteY17" fmla="*/ 1061085 h 1627505"/>
              <a:gd name="connsiteX18" fmla="*/ 277496 w 2813685"/>
              <a:gd name="connsiteY18" fmla="*/ 840106 h 1627505"/>
              <a:gd name="connsiteX19" fmla="*/ 260985 w 2813685"/>
              <a:gd name="connsiteY19" fmla="*/ 687705 h 1627505"/>
              <a:gd name="connsiteX20" fmla="*/ 0 w 2813685"/>
              <a:gd name="connsiteY20" fmla="*/ 466725 h 1627505"/>
              <a:gd name="connsiteX21" fmla="*/ 3175 w 2813685"/>
              <a:gd name="connsiteY21" fmla="*/ 635 h 1627505"/>
              <a:gd name="connsiteX22" fmla="*/ 347980 w 2813685"/>
              <a:gd name="connsiteY22"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708785 w 2813685"/>
              <a:gd name="connsiteY8" fmla="*/ 619125 h 1627505"/>
              <a:gd name="connsiteX9" fmla="*/ 1550670 w 2813685"/>
              <a:gd name="connsiteY9" fmla="*/ 416560 h 1627505"/>
              <a:gd name="connsiteX10" fmla="*/ 2497455 w 2813685"/>
              <a:gd name="connsiteY10" fmla="*/ 885825 h 1627505"/>
              <a:gd name="connsiteX11" fmla="*/ 2470150 w 2813685"/>
              <a:gd name="connsiteY11" fmla="*/ 936625 h 1627505"/>
              <a:gd name="connsiteX12" fmla="*/ 2813685 w 2813685"/>
              <a:gd name="connsiteY12" fmla="*/ 1106805 h 1627505"/>
              <a:gd name="connsiteX13" fmla="*/ 2684145 w 2813685"/>
              <a:gd name="connsiteY13" fmla="*/ 1373505 h 1627505"/>
              <a:gd name="connsiteX14" fmla="*/ 2578100 w 2813685"/>
              <a:gd name="connsiteY14" fmla="*/ 1627505 h 1627505"/>
              <a:gd name="connsiteX15" fmla="*/ 691515 w 2813685"/>
              <a:gd name="connsiteY15" fmla="*/ 1548130 h 1627505"/>
              <a:gd name="connsiteX16" fmla="*/ 344805 w 2813685"/>
              <a:gd name="connsiteY16" fmla="*/ 1061085 h 1627505"/>
              <a:gd name="connsiteX17" fmla="*/ 277496 w 2813685"/>
              <a:gd name="connsiteY17" fmla="*/ 840106 h 1627505"/>
              <a:gd name="connsiteX18" fmla="*/ 260985 w 2813685"/>
              <a:gd name="connsiteY18" fmla="*/ 687705 h 1627505"/>
              <a:gd name="connsiteX19" fmla="*/ 0 w 2813685"/>
              <a:gd name="connsiteY19" fmla="*/ 466725 h 1627505"/>
              <a:gd name="connsiteX20" fmla="*/ 3175 w 2813685"/>
              <a:gd name="connsiteY20" fmla="*/ 635 h 1627505"/>
              <a:gd name="connsiteX21" fmla="*/ 347980 w 2813685"/>
              <a:gd name="connsiteY21"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50670 w 2813685"/>
              <a:gd name="connsiteY8" fmla="*/ 416560 h 1627505"/>
              <a:gd name="connsiteX9" fmla="*/ 2497455 w 2813685"/>
              <a:gd name="connsiteY9" fmla="*/ 885825 h 1627505"/>
              <a:gd name="connsiteX10" fmla="*/ 2470150 w 2813685"/>
              <a:gd name="connsiteY10" fmla="*/ 936625 h 1627505"/>
              <a:gd name="connsiteX11" fmla="*/ 2813685 w 2813685"/>
              <a:gd name="connsiteY11" fmla="*/ 1106805 h 1627505"/>
              <a:gd name="connsiteX12" fmla="*/ 2684145 w 2813685"/>
              <a:gd name="connsiteY12" fmla="*/ 1373505 h 1627505"/>
              <a:gd name="connsiteX13" fmla="*/ 2578100 w 2813685"/>
              <a:gd name="connsiteY13" fmla="*/ 1627505 h 1627505"/>
              <a:gd name="connsiteX14" fmla="*/ 691515 w 2813685"/>
              <a:gd name="connsiteY14" fmla="*/ 1548130 h 1627505"/>
              <a:gd name="connsiteX15" fmla="*/ 344805 w 2813685"/>
              <a:gd name="connsiteY15" fmla="*/ 1061085 h 1627505"/>
              <a:gd name="connsiteX16" fmla="*/ 277496 w 2813685"/>
              <a:gd name="connsiteY16" fmla="*/ 840106 h 1627505"/>
              <a:gd name="connsiteX17" fmla="*/ 260985 w 2813685"/>
              <a:gd name="connsiteY17" fmla="*/ 687705 h 1627505"/>
              <a:gd name="connsiteX18" fmla="*/ 0 w 2813685"/>
              <a:gd name="connsiteY18" fmla="*/ 466725 h 1627505"/>
              <a:gd name="connsiteX19" fmla="*/ 3175 w 2813685"/>
              <a:gd name="connsiteY19" fmla="*/ 635 h 1627505"/>
              <a:gd name="connsiteX20" fmla="*/ 347980 w 2813685"/>
              <a:gd name="connsiteY20"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44320 w 2813685"/>
              <a:gd name="connsiteY8" fmla="*/ 413385 h 1627505"/>
              <a:gd name="connsiteX9" fmla="*/ 2497455 w 2813685"/>
              <a:gd name="connsiteY9" fmla="*/ 885825 h 1627505"/>
              <a:gd name="connsiteX10" fmla="*/ 2470150 w 2813685"/>
              <a:gd name="connsiteY10" fmla="*/ 936625 h 1627505"/>
              <a:gd name="connsiteX11" fmla="*/ 2813685 w 2813685"/>
              <a:gd name="connsiteY11" fmla="*/ 1106805 h 1627505"/>
              <a:gd name="connsiteX12" fmla="*/ 2684145 w 2813685"/>
              <a:gd name="connsiteY12" fmla="*/ 1373505 h 1627505"/>
              <a:gd name="connsiteX13" fmla="*/ 2578100 w 2813685"/>
              <a:gd name="connsiteY13" fmla="*/ 1627505 h 1627505"/>
              <a:gd name="connsiteX14" fmla="*/ 691515 w 2813685"/>
              <a:gd name="connsiteY14" fmla="*/ 1548130 h 1627505"/>
              <a:gd name="connsiteX15" fmla="*/ 344805 w 2813685"/>
              <a:gd name="connsiteY15" fmla="*/ 1061085 h 1627505"/>
              <a:gd name="connsiteX16" fmla="*/ 277496 w 2813685"/>
              <a:gd name="connsiteY16" fmla="*/ 840106 h 1627505"/>
              <a:gd name="connsiteX17" fmla="*/ 260985 w 2813685"/>
              <a:gd name="connsiteY17" fmla="*/ 687705 h 1627505"/>
              <a:gd name="connsiteX18" fmla="*/ 0 w 2813685"/>
              <a:gd name="connsiteY18" fmla="*/ 466725 h 1627505"/>
              <a:gd name="connsiteX19" fmla="*/ 3175 w 2813685"/>
              <a:gd name="connsiteY19" fmla="*/ 635 h 1627505"/>
              <a:gd name="connsiteX20" fmla="*/ 347980 w 2813685"/>
              <a:gd name="connsiteY20"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44320 w 2813685"/>
              <a:gd name="connsiteY8" fmla="*/ 413385 h 1627505"/>
              <a:gd name="connsiteX9" fmla="*/ 2497455 w 2813685"/>
              <a:gd name="connsiteY9" fmla="*/ 885825 h 1627505"/>
              <a:gd name="connsiteX10" fmla="*/ 2470150 w 2813685"/>
              <a:gd name="connsiteY10" fmla="*/ 936625 h 1627505"/>
              <a:gd name="connsiteX11" fmla="*/ 2813685 w 2813685"/>
              <a:gd name="connsiteY11" fmla="*/ 1106805 h 1627505"/>
              <a:gd name="connsiteX12" fmla="*/ 2684145 w 2813685"/>
              <a:gd name="connsiteY12" fmla="*/ 1373505 h 1627505"/>
              <a:gd name="connsiteX13" fmla="*/ 2578100 w 2813685"/>
              <a:gd name="connsiteY13" fmla="*/ 1627505 h 1627505"/>
              <a:gd name="connsiteX14" fmla="*/ 678815 w 2813685"/>
              <a:gd name="connsiteY14" fmla="*/ 1551305 h 1627505"/>
              <a:gd name="connsiteX15" fmla="*/ 344805 w 2813685"/>
              <a:gd name="connsiteY15" fmla="*/ 1061085 h 1627505"/>
              <a:gd name="connsiteX16" fmla="*/ 277496 w 2813685"/>
              <a:gd name="connsiteY16" fmla="*/ 840106 h 1627505"/>
              <a:gd name="connsiteX17" fmla="*/ 260985 w 2813685"/>
              <a:gd name="connsiteY17" fmla="*/ 687705 h 1627505"/>
              <a:gd name="connsiteX18" fmla="*/ 0 w 2813685"/>
              <a:gd name="connsiteY18" fmla="*/ 466725 h 1627505"/>
              <a:gd name="connsiteX19" fmla="*/ 3175 w 2813685"/>
              <a:gd name="connsiteY19" fmla="*/ 635 h 1627505"/>
              <a:gd name="connsiteX20" fmla="*/ 347980 w 2813685"/>
              <a:gd name="connsiteY20" fmla="*/ 0 h 1627505"/>
              <a:gd name="connsiteX0" fmla="*/ 34798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44320 w 2813685"/>
              <a:gd name="connsiteY8" fmla="*/ 413385 h 1627505"/>
              <a:gd name="connsiteX9" fmla="*/ 2497455 w 2813685"/>
              <a:gd name="connsiteY9" fmla="*/ 885825 h 1627505"/>
              <a:gd name="connsiteX10" fmla="*/ 2470150 w 2813685"/>
              <a:gd name="connsiteY10" fmla="*/ 936625 h 1627505"/>
              <a:gd name="connsiteX11" fmla="*/ 2813685 w 2813685"/>
              <a:gd name="connsiteY11" fmla="*/ 1106805 h 1627505"/>
              <a:gd name="connsiteX12" fmla="*/ 2684145 w 2813685"/>
              <a:gd name="connsiteY12" fmla="*/ 1373505 h 1627505"/>
              <a:gd name="connsiteX13" fmla="*/ 2578100 w 2813685"/>
              <a:gd name="connsiteY13" fmla="*/ 1627505 h 1627505"/>
              <a:gd name="connsiteX14" fmla="*/ 678815 w 2813685"/>
              <a:gd name="connsiteY14" fmla="*/ 1551305 h 1627505"/>
              <a:gd name="connsiteX15" fmla="*/ 328930 w 2813685"/>
              <a:gd name="connsiteY15" fmla="*/ 1054735 h 1627505"/>
              <a:gd name="connsiteX16" fmla="*/ 277496 w 2813685"/>
              <a:gd name="connsiteY16" fmla="*/ 840106 h 1627505"/>
              <a:gd name="connsiteX17" fmla="*/ 260985 w 2813685"/>
              <a:gd name="connsiteY17" fmla="*/ 687705 h 1627505"/>
              <a:gd name="connsiteX18" fmla="*/ 0 w 2813685"/>
              <a:gd name="connsiteY18" fmla="*/ 466725 h 1627505"/>
              <a:gd name="connsiteX19" fmla="*/ 3175 w 2813685"/>
              <a:gd name="connsiteY19" fmla="*/ 635 h 1627505"/>
              <a:gd name="connsiteX20" fmla="*/ 347980 w 2813685"/>
              <a:gd name="connsiteY20" fmla="*/ 0 h 1627505"/>
              <a:gd name="connsiteX0" fmla="*/ 230505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44320 w 2813685"/>
              <a:gd name="connsiteY8" fmla="*/ 413385 h 1627505"/>
              <a:gd name="connsiteX9" fmla="*/ 2497455 w 2813685"/>
              <a:gd name="connsiteY9" fmla="*/ 885825 h 1627505"/>
              <a:gd name="connsiteX10" fmla="*/ 2470150 w 2813685"/>
              <a:gd name="connsiteY10" fmla="*/ 936625 h 1627505"/>
              <a:gd name="connsiteX11" fmla="*/ 2813685 w 2813685"/>
              <a:gd name="connsiteY11" fmla="*/ 1106805 h 1627505"/>
              <a:gd name="connsiteX12" fmla="*/ 2684145 w 2813685"/>
              <a:gd name="connsiteY12" fmla="*/ 1373505 h 1627505"/>
              <a:gd name="connsiteX13" fmla="*/ 2578100 w 2813685"/>
              <a:gd name="connsiteY13" fmla="*/ 1627505 h 1627505"/>
              <a:gd name="connsiteX14" fmla="*/ 678815 w 2813685"/>
              <a:gd name="connsiteY14" fmla="*/ 1551305 h 1627505"/>
              <a:gd name="connsiteX15" fmla="*/ 328930 w 2813685"/>
              <a:gd name="connsiteY15" fmla="*/ 1054735 h 1627505"/>
              <a:gd name="connsiteX16" fmla="*/ 277496 w 2813685"/>
              <a:gd name="connsiteY16" fmla="*/ 840106 h 1627505"/>
              <a:gd name="connsiteX17" fmla="*/ 260985 w 2813685"/>
              <a:gd name="connsiteY17" fmla="*/ 687705 h 1627505"/>
              <a:gd name="connsiteX18" fmla="*/ 0 w 2813685"/>
              <a:gd name="connsiteY18" fmla="*/ 466725 h 1627505"/>
              <a:gd name="connsiteX19" fmla="*/ 3175 w 2813685"/>
              <a:gd name="connsiteY19" fmla="*/ 635 h 1627505"/>
              <a:gd name="connsiteX20" fmla="*/ 230505 w 2813685"/>
              <a:gd name="connsiteY20" fmla="*/ 0 h 1627505"/>
              <a:gd name="connsiteX0" fmla="*/ 201930 w 2813685"/>
              <a:gd name="connsiteY0" fmla="*/ 0 h 1627505"/>
              <a:gd name="connsiteX1" fmla="*/ 481965 w 2813685"/>
              <a:gd name="connsiteY1" fmla="*/ 291465 h 1627505"/>
              <a:gd name="connsiteX2" fmla="*/ 620396 w 2813685"/>
              <a:gd name="connsiteY2" fmla="*/ 252731 h 1627505"/>
              <a:gd name="connsiteX3" fmla="*/ 832485 w 2813685"/>
              <a:gd name="connsiteY3" fmla="*/ 238125 h 1627505"/>
              <a:gd name="connsiteX4" fmla="*/ 837565 w 2813685"/>
              <a:gd name="connsiteY4" fmla="*/ 763905 h 1627505"/>
              <a:gd name="connsiteX5" fmla="*/ 891540 w 2813685"/>
              <a:gd name="connsiteY5" fmla="*/ 763905 h 1627505"/>
              <a:gd name="connsiteX6" fmla="*/ 891540 w 2813685"/>
              <a:gd name="connsiteY6" fmla="*/ 455930 h 1627505"/>
              <a:gd name="connsiteX7" fmla="*/ 1495425 w 2813685"/>
              <a:gd name="connsiteY7" fmla="*/ 512445 h 1627505"/>
              <a:gd name="connsiteX8" fmla="*/ 1544320 w 2813685"/>
              <a:gd name="connsiteY8" fmla="*/ 413385 h 1627505"/>
              <a:gd name="connsiteX9" fmla="*/ 2497455 w 2813685"/>
              <a:gd name="connsiteY9" fmla="*/ 885825 h 1627505"/>
              <a:gd name="connsiteX10" fmla="*/ 2470150 w 2813685"/>
              <a:gd name="connsiteY10" fmla="*/ 936625 h 1627505"/>
              <a:gd name="connsiteX11" fmla="*/ 2813685 w 2813685"/>
              <a:gd name="connsiteY11" fmla="*/ 1106805 h 1627505"/>
              <a:gd name="connsiteX12" fmla="*/ 2684145 w 2813685"/>
              <a:gd name="connsiteY12" fmla="*/ 1373505 h 1627505"/>
              <a:gd name="connsiteX13" fmla="*/ 2578100 w 2813685"/>
              <a:gd name="connsiteY13" fmla="*/ 1627505 h 1627505"/>
              <a:gd name="connsiteX14" fmla="*/ 678815 w 2813685"/>
              <a:gd name="connsiteY14" fmla="*/ 1551305 h 1627505"/>
              <a:gd name="connsiteX15" fmla="*/ 328930 w 2813685"/>
              <a:gd name="connsiteY15" fmla="*/ 1054735 h 1627505"/>
              <a:gd name="connsiteX16" fmla="*/ 277496 w 2813685"/>
              <a:gd name="connsiteY16" fmla="*/ 840106 h 1627505"/>
              <a:gd name="connsiteX17" fmla="*/ 260985 w 2813685"/>
              <a:gd name="connsiteY17" fmla="*/ 687705 h 1627505"/>
              <a:gd name="connsiteX18" fmla="*/ 0 w 2813685"/>
              <a:gd name="connsiteY18" fmla="*/ 466725 h 1627505"/>
              <a:gd name="connsiteX19" fmla="*/ 3175 w 2813685"/>
              <a:gd name="connsiteY19" fmla="*/ 635 h 1627505"/>
              <a:gd name="connsiteX20" fmla="*/ 201930 w 2813685"/>
              <a:gd name="connsiteY20" fmla="*/ 0 h 1627505"/>
              <a:gd name="connsiteX0" fmla="*/ 202235 w 2813990"/>
              <a:gd name="connsiteY0" fmla="*/ 0 h 1627505"/>
              <a:gd name="connsiteX1" fmla="*/ 482270 w 2813990"/>
              <a:gd name="connsiteY1" fmla="*/ 291465 h 1627505"/>
              <a:gd name="connsiteX2" fmla="*/ 620701 w 2813990"/>
              <a:gd name="connsiteY2" fmla="*/ 252731 h 1627505"/>
              <a:gd name="connsiteX3" fmla="*/ 832790 w 2813990"/>
              <a:gd name="connsiteY3" fmla="*/ 238125 h 1627505"/>
              <a:gd name="connsiteX4" fmla="*/ 837870 w 2813990"/>
              <a:gd name="connsiteY4" fmla="*/ 763905 h 1627505"/>
              <a:gd name="connsiteX5" fmla="*/ 891845 w 2813990"/>
              <a:gd name="connsiteY5" fmla="*/ 763905 h 1627505"/>
              <a:gd name="connsiteX6" fmla="*/ 891845 w 2813990"/>
              <a:gd name="connsiteY6" fmla="*/ 455930 h 1627505"/>
              <a:gd name="connsiteX7" fmla="*/ 1495730 w 2813990"/>
              <a:gd name="connsiteY7" fmla="*/ 512445 h 1627505"/>
              <a:gd name="connsiteX8" fmla="*/ 1544625 w 2813990"/>
              <a:gd name="connsiteY8" fmla="*/ 413385 h 1627505"/>
              <a:gd name="connsiteX9" fmla="*/ 2497760 w 2813990"/>
              <a:gd name="connsiteY9" fmla="*/ 885825 h 1627505"/>
              <a:gd name="connsiteX10" fmla="*/ 2470455 w 2813990"/>
              <a:gd name="connsiteY10" fmla="*/ 936625 h 1627505"/>
              <a:gd name="connsiteX11" fmla="*/ 2813990 w 2813990"/>
              <a:gd name="connsiteY11" fmla="*/ 1106805 h 1627505"/>
              <a:gd name="connsiteX12" fmla="*/ 2684450 w 2813990"/>
              <a:gd name="connsiteY12" fmla="*/ 1373505 h 1627505"/>
              <a:gd name="connsiteX13" fmla="*/ 2578405 w 2813990"/>
              <a:gd name="connsiteY13" fmla="*/ 1627505 h 1627505"/>
              <a:gd name="connsiteX14" fmla="*/ 679120 w 2813990"/>
              <a:gd name="connsiteY14" fmla="*/ 1551305 h 1627505"/>
              <a:gd name="connsiteX15" fmla="*/ 329235 w 2813990"/>
              <a:gd name="connsiteY15" fmla="*/ 1054735 h 1627505"/>
              <a:gd name="connsiteX16" fmla="*/ 277801 w 2813990"/>
              <a:gd name="connsiteY16" fmla="*/ 840106 h 1627505"/>
              <a:gd name="connsiteX17" fmla="*/ 261290 w 2813990"/>
              <a:gd name="connsiteY17" fmla="*/ 687705 h 1627505"/>
              <a:gd name="connsiteX18" fmla="*/ 305 w 2813990"/>
              <a:gd name="connsiteY18" fmla="*/ 466725 h 1627505"/>
              <a:gd name="connsiteX19" fmla="*/ 305 w 2813990"/>
              <a:gd name="connsiteY19" fmla="*/ 635 h 1627505"/>
              <a:gd name="connsiteX20" fmla="*/ 202235 w 2813990"/>
              <a:gd name="connsiteY20" fmla="*/ 0 h 1627505"/>
              <a:gd name="connsiteX0" fmla="*/ 202235 w 2813990"/>
              <a:gd name="connsiteY0" fmla="*/ 0 h 1627505"/>
              <a:gd name="connsiteX1" fmla="*/ 482270 w 2813990"/>
              <a:gd name="connsiteY1" fmla="*/ 291465 h 1627505"/>
              <a:gd name="connsiteX2" fmla="*/ 620701 w 2813990"/>
              <a:gd name="connsiteY2" fmla="*/ 252731 h 1627505"/>
              <a:gd name="connsiteX3" fmla="*/ 832790 w 2813990"/>
              <a:gd name="connsiteY3" fmla="*/ 238125 h 1627505"/>
              <a:gd name="connsiteX4" fmla="*/ 837870 w 2813990"/>
              <a:gd name="connsiteY4" fmla="*/ 763905 h 1627505"/>
              <a:gd name="connsiteX5" fmla="*/ 891845 w 2813990"/>
              <a:gd name="connsiteY5" fmla="*/ 763905 h 1627505"/>
              <a:gd name="connsiteX6" fmla="*/ 891845 w 2813990"/>
              <a:gd name="connsiteY6" fmla="*/ 455930 h 1627505"/>
              <a:gd name="connsiteX7" fmla="*/ 1495730 w 2813990"/>
              <a:gd name="connsiteY7" fmla="*/ 512445 h 1627505"/>
              <a:gd name="connsiteX8" fmla="*/ 1544625 w 2813990"/>
              <a:gd name="connsiteY8" fmla="*/ 413385 h 1627505"/>
              <a:gd name="connsiteX9" fmla="*/ 2497760 w 2813990"/>
              <a:gd name="connsiteY9" fmla="*/ 885825 h 1627505"/>
              <a:gd name="connsiteX10" fmla="*/ 2470455 w 2813990"/>
              <a:gd name="connsiteY10" fmla="*/ 936625 h 1627505"/>
              <a:gd name="connsiteX11" fmla="*/ 2813990 w 2813990"/>
              <a:gd name="connsiteY11" fmla="*/ 1106805 h 1627505"/>
              <a:gd name="connsiteX12" fmla="*/ 2684450 w 2813990"/>
              <a:gd name="connsiteY12" fmla="*/ 1373505 h 1627505"/>
              <a:gd name="connsiteX13" fmla="*/ 2578405 w 2813990"/>
              <a:gd name="connsiteY13" fmla="*/ 1627505 h 1627505"/>
              <a:gd name="connsiteX14" fmla="*/ 679120 w 2813990"/>
              <a:gd name="connsiteY14" fmla="*/ 1551305 h 1627505"/>
              <a:gd name="connsiteX15" fmla="*/ 329235 w 2813990"/>
              <a:gd name="connsiteY15" fmla="*/ 1054735 h 1627505"/>
              <a:gd name="connsiteX16" fmla="*/ 284151 w 2813990"/>
              <a:gd name="connsiteY16" fmla="*/ 878206 h 1627505"/>
              <a:gd name="connsiteX17" fmla="*/ 277801 w 2813990"/>
              <a:gd name="connsiteY17" fmla="*/ 840106 h 1627505"/>
              <a:gd name="connsiteX18" fmla="*/ 261290 w 2813990"/>
              <a:gd name="connsiteY18" fmla="*/ 687705 h 1627505"/>
              <a:gd name="connsiteX19" fmla="*/ 305 w 2813990"/>
              <a:gd name="connsiteY19" fmla="*/ 466725 h 1627505"/>
              <a:gd name="connsiteX20" fmla="*/ 305 w 2813990"/>
              <a:gd name="connsiteY20" fmla="*/ 635 h 1627505"/>
              <a:gd name="connsiteX21" fmla="*/ 202235 w 2813990"/>
              <a:gd name="connsiteY21" fmla="*/ 0 h 1627505"/>
              <a:gd name="connsiteX0" fmla="*/ 202235 w 2813990"/>
              <a:gd name="connsiteY0" fmla="*/ 0 h 1627505"/>
              <a:gd name="connsiteX1" fmla="*/ 482270 w 2813990"/>
              <a:gd name="connsiteY1" fmla="*/ 291465 h 1627505"/>
              <a:gd name="connsiteX2" fmla="*/ 620701 w 2813990"/>
              <a:gd name="connsiteY2" fmla="*/ 252731 h 1627505"/>
              <a:gd name="connsiteX3" fmla="*/ 832790 w 2813990"/>
              <a:gd name="connsiteY3" fmla="*/ 238125 h 1627505"/>
              <a:gd name="connsiteX4" fmla="*/ 837870 w 2813990"/>
              <a:gd name="connsiteY4" fmla="*/ 763905 h 1627505"/>
              <a:gd name="connsiteX5" fmla="*/ 891845 w 2813990"/>
              <a:gd name="connsiteY5" fmla="*/ 763905 h 1627505"/>
              <a:gd name="connsiteX6" fmla="*/ 891845 w 2813990"/>
              <a:gd name="connsiteY6" fmla="*/ 455930 h 1627505"/>
              <a:gd name="connsiteX7" fmla="*/ 1495730 w 2813990"/>
              <a:gd name="connsiteY7" fmla="*/ 512445 h 1627505"/>
              <a:gd name="connsiteX8" fmla="*/ 1544625 w 2813990"/>
              <a:gd name="connsiteY8" fmla="*/ 413385 h 1627505"/>
              <a:gd name="connsiteX9" fmla="*/ 2497760 w 2813990"/>
              <a:gd name="connsiteY9" fmla="*/ 885825 h 1627505"/>
              <a:gd name="connsiteX10" fmla="*/ 2470455 w 2813990"/>
              <a:gd name="connsiteY10" fmla="*/ 936625 h 1627505"/>
              <a:gd name="connsiteX11" fmla="*/ 2813990 w 2813990"/>
              <a:gd name="connsiteY11" fmla="*/ 1106805 h 1627505"/>
              <a:gd name="connsiteX12" fmla="*/ 2684450 w 2813990"/>
              <a:gd name="connsiteY12" fmla="*/ 1373505 h 1627505"/>
              <a:gd name="connsiteX13" fmla="*/ 2578405 w 2813990"/>
              <a:gd name="connsiteY13" fmla="*/ 1627505 h 1627505"/>
              <a:gd name="connsiteX14" fmla="*/ 679120 w 2813990"/>
              <a:gd name="connsiteY14" fmla="*/ 1551305 h 1627505"/>
              <a:gd name="connsiteX15" fmla="*/ 329235 w 2813990"/>
              <a:gd name="connsiteY15" fmla="*/ 1054735 h 1627505"/>
              <a:gd name="connsiteX16" fmla="*/ 284151 w 2813990"/>
              <a:gd name="connsiteY16" fmla="*/ 878206 h 1627505"/>
              <a:gd name="connsiteX17" fmla="*/ 261926 w 2813990"/>
              <a:gd name="connsiteY17" fmla="*/ 840106 h 1627505"/>
              <a:gd name="connsiteX18" fmla="*/ 261290 w 2813990"/>
              <a:gd name="connsiteY18" fmla="*/ 687705 h 1627505"/>
              <a:gd name="connsiteX19" fmla="*/ 305 w 2813990"/>
              <a:gd name="connsiteY19" fmla="*/ 466725 h 1627505"/>
              <a:gd name="connsiteX20" fmla="*/ 305 w 2813990"/>
              <a:gd name="connsiteY20" fmla="*/ 635 h 1627505"/>
              <a:gd name="connsiteX21" fmla="*/ 202235 w 2813990"/>
              <a:gd name="connsiteY21" fmla="*/ 0 h 1627505"/>
              <a:gd name="connsiteX0" fmla="*/ 202235 w 2813990"/>
              <a:gd name="connsiteY0" fmla="*/ 0 h 1627505"/>
              <a:gd name="connsiteX1" fmla="*/ 482270 w 2813990"/>
              <a:gd name="connsiteY1" fmla="*/ 291465 h 1627505"/>
              <a:gd name="connsiteX2" fmla="*/ 620701 w 2813990"/>
              <a:gd name="connsiteY2" fmla="*/ 252731 h 1627505"/>
              <a:gd name="connsiteX3" fmla="*/ 832790 w 2813990"/>
              <a:gd name="connsiteY3" fmla="*/ 238125 h 1627505"/>
              <a:gd name="connsiteX4" fmla="*/ 837870 w 2813990"/>
              <a:gd name="connsiteY4" fmla="*/ 763905 h 1627505"/>
              <a:gd name="connsiteX5" fmla="*/ 891845 w 2813990"/>
              <a:gd name="connsiteY5" fmla="*/ 763905 h 1627505"/>
              <a:gd name="connsiteX6" fmla="*/ 1495730 w 2813990"/>
              <a:gd name="connsiteY6" fmla="*/ 512445 h 1627505"/>
              <a:gd name="connsiteX7" fmla="*/ 1544625 w 2813990"/>
              <a:gd name="connsiteY7" fmla="*/ 413385 h 1627505"/>
              <a:gd name="connsiteX8" fmla="*/ 2497760 w 2813990"/>
              <a:gd name="connsiteY8" fmla="*/ 885825 h 1627505"/>
              <a:gd name="connsiteX9" fmla="*/ 2470455 w 2813990"/>
              <a:gd name="connsiteY9" fmla="*/ 936625 h 1627505"/>
              <a:gd name="connsiteX10" fmla="*/ 2813990 w 2813990"/>
              <a:gd name="connsiteY10" fmla="*/ 1106805 h 1627505"/>
              <a:gd name="connsiteX11" fmla="*/ 2684450 w 2813990"/>
              <a:gd name="connsiteY11" fmla="*/ 1373505 h 1627505"/>
              <a:gd name="connsiteX12" fmla="*/ 2578405 w 2813990"/>
              <a:gd name="connsiteY12" fmla="*/ 1627505 h 1627505"/>
              <a:gd name="connsiteX13" fmla="*/ 679120 w 2813990"/>
              <a:gd name="connsiteY13" fmla="*/ 1551305 h 1627505"/>
              <a:gd name="connsiteX14" fmla="*/ 329235 w 2813990"/>
              <a:gd name="connsiteY14" fmla="*/ 1054735 h 1627505"/>
              <a:gd name="connsiteX15" fmla="*/ 284151 w 2813990"/>
              <a:gd name="connsiteY15" fmla="*/ 878206 h 1627505"/>
              <a:gd name="connsiteX16" fmla="*/ 261926 w 2813990"/>
              <a:gd name="connsiteY16" fmla="*/ 840106 h 1627505"/>
              <a:gd name="connsiteX17" fmla="*/ 261290 w 2813990"/>
              <a:gd name="connsiteY17" fmla="*/ 687705 h 1627505"/>
              <a:gd name="connsiteX18" fmla="*/ 305 w 2813990"/>
              <a:gd name="connsiteY18" fmla="*/ 466725 h 1627505"/>
              <a:gd name="connsiteX19" fmla="*/ 305 w 2813990"/>
              <a:gd name="connsiteY19" fmla="*/ 635 h 1627505"/>
              <a:gd name="connsiteX20" fmla="*/ 202235 w 2813990"/>
              <a:gd name="connsiteY20" fmla="*/ 0 h 1627505"/>
              <a:gd name="connsiteX0" fmla="*/ 202235 w 2813990"/>
              <a:gd name="connsiteY0" fmla="*/ 0 h 1627505"/>
              <a:gd name="connsiteX1" fmla="*/ 482270 w 2813990"/>
              <a:gd name="connsiteY1" fmla="*/ 291465 h 1627505"/>
              <a:gd name="connsiteX2" fmla="*/ 620701 w 2813990"/>
              <a:gd name="connsiteY2" fmla="*/ 252731 h 1627505"/>
              <a:gd name="connsiteX3" fmla="*/ 832790 w 2813990"/>
              <a:gd name="connsiteY3" fmla="*/ 238125 h 1627505"/>
              <a:gd name="connsiteX4" fmla="*/ 837870 w 2813990"/>
              <a:gd name="connsiteY4" fmla="*/ 763905 h 1627505"/>
              <a:gd name="connsiteX5" fmla="*/ 891845 w 2813990"/>
              <a:gd name="connsiteY5" fmla="*/ 763905 h 1627505"/>
              <a:gd name="connsiteX6" fmla="*/ 1544625 w 2813990"/>
              <a:gd name="connsiteY6" fmla="*/ 413385 h 1627505"/>
              <a:gd name="connsiteX7" fmla="*/ 2497760 w 2813990"/>
              <a:gd name="connsiteY7" fmla="*/ 885825 h 1627505"/>
              <a:gd name="connsiteX8" fmla="*/ 2470455 w 2813990"/>
              <a:gd name="connsiteY8" fmla="*/ 936625 h 1627505"/>
              <a:gd name="connsiteX9" fmla="*/ 2813990 w 2813990"/>
              <a:gd name="connsiteY9" fmla="*/ 1106805 h 1627505"/>
              <a:gd name="connsiteX10" fmla="*/ 2684450 w 2813990"/>
              <a:gd name="connsiteY10" fmla="*/ 1373505 h 1627505"/>
              <a:gd name="connsiteX11" fmla="*/ 2578405 w 2813990"/>
              <a:gd name="connsiteY11" fmla="*/ 1627505 h 1627505"/>
              <a:gd name="connsiteX12" fmla="*/ 679120 w 2813990"/>
              <a:gd name="connsiteY12" fmla="*/ 1551305 h 1627505"/>
              <a:gd name="connsiteX13" fmla="*/ 329235 w 2813990"/>
              <a:gd name="connsiteY13" fmla="*/ 1054735 h 1627505"/>
              <a:gd name="connsiteX14" fmla="*/ 284151 w 2813990"/>
              <a:gd name="connsiteY14" fmla="*/ 878206 h 1627505"/>
              <a:gd name="connsiteX15" fmla="*/ 261926 w 2813990"/>
              <a:gd name="connsiteY15" fmla="*/ 840106 h 1627505"/>
              <a:gd name="connsiteX16" fmla="*/ 261290 w 2813990"/>
              <a:gd name="connsiteY16" fmla="*/ 687705 h 1627505"/>
              <a:gd name="connsiteX17" fmla="*/ 305 w 2813990"/>
              <a:gd name="connsiteY17" fmla="*/ 466725 h 1627505"/>
              <a:gd name="connsiteX18" fmla="*/ 305 w 2813990"/>
              <a:gd name="connsiteY18" fmla="*/ 635 h 1627505"/>
              <a:gd name="connsiteX19" fmla="*/ 202235 w 2813990"/>
              <a:gd name="connsiteY19" fmla="*/ 0 h 1627505"/>
              <a:gd name="connsiteX0" fmla="*/ 202235 w 2813990"/>
              <a:gd name="connsiteY0" fmla="*/ 0 h 1627505"/>
              <a:gd name="connsiteX1" fmla="*/ 482270 w 2813990"/>
              <a:gd name="connsiteY1" fmla="*/ 291465 h 1627505"/>
              <a:gd name="connsiteX2" fmla="*/ 620701 w 2813990"/>
              <a:gd name="connsiteY2" fmla="*/ 252731 h 1627505"/>
              <a:gd name="connsiteX3" fmla="*/ 832790 w 2813990"/>
              <a:gd name="connsiteY3" fmla="*/ 238125 h 1627505"/>
              <a:gd name="connsiteX4" fmla="*/ 837870 w 2813990"/>
              <a:gd name="connsiteY4" fmla="*/ 763905 h 1627505"/>
              <a:gd name="connsiteX5" fmla="*/ 891845 w 2813990"/>
              <a:gd name="connsiteY5" fmla="*/ 763905 h 1627505"/>
              <a:gd name="connsiteX6" fmla="*/ 2497760 w 2813990"/>
              <a:gd name="connsiteY6" fmla="*/ 885825 h 1627505"/>
              <a:gd name="connsiteX7" fmla="*/ 2470455 w 2813990"/>
              <a:gd name="connsiteY7" fmla="*/ 936625 h 1627505"/>
              <a:gd name="connsiteX8" fmla="*/ 2813990 w 2813990"/>
              <a:gd name="connsiteY8" fmla="*/ 1106805 h 1627505"/>
              <a:gd name="connsiteX9" fmla="*/ 2684450 w 2813990"/>
              <a:gd name="connsiteY9" fmla="*/ 1373505 h 1627505"/>
              <a:gd name="connsiteX10" fmla="*/ 2578405 w 2813990"/>
              <a:gd name="connsiteY10" fmla="*/ 1627505 h 1627505"/>
              <a:gd name="connsiteX11" fmla="*/ 679120 w 2813990"/>
              <a:gd name="connsiteY11" fmla="*/ 1551305 h 1627505"/>
              <a:gd name="connsiteX12" fmla="*/ 329235 w 2813990"/>
              <a:gd name="connsiteY12" fmla="*/ 1054735 h 1627505"/>
              <a:gd name="connsiteX13" fmla="*/ 284151 w 2813990"/>
              <a:gd name="connsiteY13" fmla="*/ 878206 h 1627505"/>
              <a:gd name="connsiteX14" fmla="*/ 261926 w 2813990"/>
              <a:gd name="connsiteY14" fmla="*/ 840106 h 1627505"/>
              <a:gd name="connsiteX15" fmla="*/ 261290 w 2813990"/>
              <a:gd name="connsiteY15" fmla="*/ 687705 h 1627505"/>
              <a:gd name="connsiteX16" fmla="*/ 305 w 2813990"/>
              <a:gd name="connsiteY16" fmla="*/ 466725 h 1627505"/>
              <a:gd name="connsiteX17" fmla="*/ 305 w 2813990"/>
              <a:gd name="connsiteY17" fmla="*/ 635 h 1627505"/>
              <a:gd name="connsiteX18" fmla="*/ 202235 w 2813990"/>
              <a:gd name="connsiteY18" fmla="*/ 0 h 1627505"/>
              <a:gd name="connsiteX0" fmla="*/ 202235 w 2813990"/>
              <a:gd name="connsiteY0" fmla="*/ 0 h 1627505"/>
              <a:gd name="connsiteX1" fmla="*/ 482270 w 2813990"/>
              <a:gd name="connsiteY1" fmla="*/ 291465 h 1627505"/>
              <a:gd name="connsiteX2" fmla="*/ 620701 w 2813990"/>
              <a:gd name="connsiteY2" fmla="*/ 252731 h 1627505"/>
              <a:gd name="connsiteX3" fmla="*/ 832790 w 2813990"/>
              <a:gd name="connsiteY3" fmla="*/ 238125 h 1627505"/>
              <a:gd name="connsiteX4" fmla="*/ 837870 w 2813990"/>
              <a:gd name="connsiteY4" fmla="*/ 763905 h 1627505"/>
              <a:gd name="connsiteX5" fmla="*/ 891845 w 2813990"/>
              <a:gd name="connsiteY5" fmla="*/ 763905 h 1627505"/>
              <a:gd name="connsiteX6" fmla="*/ 2470455 w 2813990"/>
              <a:gd name="connsiteY6" fmla="*/ 936625 h 1627505"/>
              <a:gd name="connsiteX7" fmla="*/ 2813990 w 2813990"/>
              <a:gd name="connsiteY7" fmla="*/ 1106805 h 1627505"/>
              <a:gd name="connsiteX8" fmla="*/ 2684450 w 2813990"/>
              <a:gd name="connsiteY8" fmla="*/ 1373505 h 1627505"/>
              <a:gd name="connsiteX9" fmla="*/ 2578405 w 2813990"/>
              <a:gd name="connsiteY9" fmla="*/ 1627505 h 1627505"/>
              <a:gd name="connsiteX10" fmla="*/ 679120 w 2813990"/>
              <a:gd name="connsiteY10" fmla="*/ 1551305 h 1627505"/>
              <a:gd name="connsiteX11" fmla="*/ 329235 w 2813990"/>
              <a:gd name="connsiteY11" fmla="*/ 1054735 h 1627505"/>
              <a:gd name="connsiteX12" fmla="*/ 284151 w 2813990"/>
              <a:gd name="connsiteY12" fmla="*/ 878206 h 1627505"/>
              <a:gd name="connsiteX13" fmla="*/ 261926 w 2813990"/>
              <a:gd name="connsiteY13" fmla="*/ 840106 h 1627505"/>
              <a:gd name="connsiteX14" fmla="*/ 261290 w 2813990"/>
              <a:gd name="connsiteY14" fmla="*/ 687705 h 1627505"/>
              <a:gd name="connsiteX15" fmla="*/ 305 w 2813990"/>
              <a:gd name="connsiteY15" fmla="*/ 466725 h 1627505"/>
              <a:gd name="connsiteX16" fmla="*/ 305 w 2813990"/>
              <a:gd name="connsiteY16" fmla="*/ 635 h 1627505"/>
              <a:gd name="connsiteX17" fmla="*/ 202235 w 2813990"/>
              <a:gd name="connsiteY17" fmla="*/ 0 h 1627505"/>
              <a:gd name="connsiteX0" fmla="*/ 202235 w 2813990"/>
              <a:gd name="connsiteY0" fmla="*/ 0 h 1627505"/>
              <a:gd name="connsiteX1" fmla="*/ 482270 w 2813990"/>
              <a:gd name="connsiteY1" fmla="*/ 291465 h 1627505"/>
              <a:gd name="connsiteX2" fmla="*/ 620701 w 2813990"/>
              <a:gd name="connsiteY2" fmla="*/ 252731 h 1627505"/>
              <a:gd name="connsiteX3" fmla="*/ 832790 w 2813990"/>
              <a:gd name="connsiteY3" fmla="*/ 238125 h 1627505"/>
              <a:gd name="connsiteX4" fmla="*/ 837870 w 2813990"/>
              <a:gd name="connsiteY4" fmla="*/ 763905 h 1627505"/>
              <a:gd name="connsiteX5" fmla="*/ 891845 w 2813990"/>
              <a:gd name="connsiteY5" fmla="*/ 763905 h 1627505"/>
              <a:gd name="connsiteX6" fmla="*/ 2470455 w 2813990"/>
              <a:gd name="connsiteY6" fmla="*/ 936625 h 1627505"/>
              <a:gd name="connsiteX7" fmla="*/ 2813990 w 2813990"/>
              <a:gd name="connsiteY7" fmla="*/ 1106805 h 1627505"/>
              <a:gd name="connsiteX8" fmla="*/ 2725725 w 2813990"/>
              <a:gd name="connsiteY8" fmla="*/ 1297305 h 1627505"/>
              <a:gd name="connsiteX9" fmla="*/ 2578405 w 2813990"/>
              <a:gd name="connsiteY9" fmla="*/ 1627505 h 1627505"/>
              <a:gd name="connsiteX10" fmla="*/ 679120 w 2813990"/>
              <a:gd name="connsiteY10" fmla="*/ 1551305 h 1627505"/>
              <a:gd name="connsiteX11" fmla="*/ 329235 w 2813990"/>
              <a:gd name="connsiteY11" fmla="*/ 1054735 h 1627505"/>
              <a:gd name="connsiteX12" fmla="*/ 284151 w 2813990"/>
              <a:gd name="connsiteY12" fmla="*/ 878206 h 1627505"/>
              <a:gd name="connsiteX13" fmla="*/ 261926 w 2813990"/>
              <a:gd name="connsiteY13" fmla="*/ 840106 h 1627505"/>
              <a:gd name="connsiteX14" fmla="*/ 261290 w 2813990"/>
              <a:gd name="connsiteY14" fmla="*/ 687705 h 1627505"/>
              <a:gd name="connsiteX15" fmla="*/ 305 w 2813990"/>
              <a:gd name="connsiteY15" fmla="*/ 466725 h 1627505"/>
              <a:gd name="connsiteX16" fmla="*/ 305 w 2813990"/>
              <a:gd name="connsiteY16" fmla="*/ 635 h 1627505"/>
              <a:gd name="connsiteX17" fmla="*/ 202235 w 2813990"/>
              <a:gd name="connsiteY17" fmla="*/ 0 h 1627505"/>
              <a:gd name="connsiteX0" fmla="*/ 202235 w 2725725"/>
              <a:gd name="connsiteY0" fmla="*/ 0 h 1627505"/>
              <a:gd name="connsiteX1" fmla="*/ 482270 w 2725725"/>
              <a:gd name="connsiteY1" fmla="*/ 291465 h 1627505"/>
              <a:gd name="connsiteX2" fmla="*/ 620701 w 2725725"/>
              <a:gd name="connsiteY2" fmla="*/ 252731 h 1627505"/>
              <a:gd name="connsiteX3" fmla="*/ 832790 w 2725725"/>
              <a:gd name="connsiteY3" fmla="*/ 238125 h 1627505"/>
              <a:gd name="connsiteX4" fmla="*/ 837870 w 2725725"/>
              <a:gd name="connsiteY4" fmla="*/ 763905 h 1627505"/>
              <a:gd name="connsiteX5" fmla="*/ 891845 w 2725725"/>
              <a:gd name="connsiteY5" fmla="*/ 763905 h 1627505"/>
              <a:gd name="connsiteX6" fmla="*/ 2470455 w 2725725"/>
              <a:gd name="connsiteY6" fmla="*/ 936625 h 1627505"/>
              <a:gd name="connsiteX7" fmla="*/ 2725725 w 2725725"/>
              <a:gd name="connsiteY7" fmla="*/ 1297305 h 1627505"/>
              <a:gd name="connsiteX8" fmla="*/ 2578405 w 2725725"/>
              <a:gd name="connsiteY8" fmla="*/ 1627505 h 1627505"/>
              <a:gd name="connsiteX9" fmla="*/ 679120 w 2725725"/>
              <a:gd name="connsiteY9" fmla="*/ 1551305 h 1627505"/>
              <a:gd name="connsiteX10" fmla="*/ 329235 w 2725725"/>
              <a:gd name="connsiteY10" fmla="*/ 1054735 h 1627505"/>
              <a:gd name="connsiteX11" fmla="*/ 284151 w 2725725"/>
              <a:gd name="connsiteY11" fmla="*/ 878206 h 1627505"/>
              <a:gd name="connsiteX12" fmla="*/ 261926 w 2725725"/>
              <a:gd name="connsiteY12" fmla="*/ 840106 h 1627505"/>
              <a:gd name="connsiteX13" fmla="*/ 261290 w 2725725"/>
              <a:gd name="connsiteY13" fmla="*/ 687705 h 1627505"/>
              <a:gd name="connsiteX14" fmla="*/ 305 w 2725725"/>
              <a:gd name="connsiteY14" fmla="*/ 466725 h 1627505"/>
              <a:gd name="connsiteX15" fmla="*/ 305 w 2725725"/>
              <a:gd name="connsiteY15" fmla="*/ 635 h 1627505"/>
              <a:gd name="connsiteX16" fmla="*/ 202235 w 2725725"/>
              <a:gd name="connsiteY16" fmla="*/ 0 h 1627505"/>
              <a:gd name="connsiteX0" fmla="*/ 202235 w 2725725"/>
              <a:gd name="connsiteY0" fmla="*/ 0 h 1627505"/>
              <a:gd name="connsiteX1" fmla="*/ 482270 w 2725725"/>
              <a:gd name="connsiteY1" fmla="*/ 291465 h 1627505"/>
              <a:gd name="connsiteX2" fmla="*/ 620701 w 2725725"/>
              <a:gd name="connsiteY2" fmla="*/ 252731 h 1627505"/>
              <a:gd name="connsiteX3" fmla="*/ 832790 w 2725725"/>
              <a:gd name="connsiteY3" fmla="*/ 238125 h 1627505"/>
              <a:gd name="connsiteX4" fmla="*/ 837870 w 2725725"/>
              <a:gd name="connsiteY4" fmla="*/ 763905 h 1627505"/>
              <a:gd name="connsiteX5" fmla="*/ 891845 w 2725725"/>
              <a:gd name="connsiteY5" fmla="*/ 763905 h 1627505"/>
              <a:gd name="connsiteX6" fmla="*/ 2140255 w 2725725"/>
              <a:gd name="connsiteY6" fmla="*/ 981075 h 1627505"/>
              <a:gd name="connsiteX7" fmla="*/ 2725725 w 2725725"/>
              <a:gd name="connsiteY7" fmla="*/ 1297305 h 1627505"/>
              <a:gd name="connsiteX8" fmla="*/ 2578405 w 2725725"/>
              <a:gd name="connsiteY8" fmla="*/ 1627505 h 1627505"/>
              <a:gd name="connsiteX9" fmla="*/ 679120 w 2725725"/>
              <a:gd name="connsiteY9" fmla="*/ 1551305 h 1627505"/>
              <a:gd name="connsiteX10" fmla="*/ 329235 w 2725725"/>
              <a:gd name="connsiteY10" fmla="*/ 1054735 h 1627505"/>
              <a:gd name="connsiteX11" fmla="*/ 284151 w 2725725"/>
              <a:gd name="connsiteY11" fmla="*/ 878206 h 1627505"/>
              <a:gd name="connsiteX12" fmla="*/ 261926 w 2725725"/>
              <a:gd name="connsiteY12" fmla="*/ 840106 h 1627505"/>
              <a:gd name="connsiteX13" fmla="*/ 261290 w 2725725"/>
              <a:gd name="connsiteY13" fmla="*/ 687705 h 1627505"/>
              <a:gd name="connsiteX14" fmla="*/ 305 w 2725725"/>
              <a:gd name="connsiteY14" fmla="*/ 466725 h 1627505"/>
              <a:gd name="connsiteX15" fmla="*/ 305 w 2725725"/>
              <a:gd name="connsiteY15" fmla="*/ 635 h 1627505"/>
              <a:gd name="connsiteX16" fmla="*/ 202235 w 2725725"/>
              <a:gd name="connsiteY16" fmla="*/ 0 h 1627505"/>
              <a:gd name="connsiteX0" fmla="*/ 202235 w 2795575"/>
              <a:gd name="connsiteY0" fmla="*/ 0 h 1627505"/>
              <a:gd name="connsiteX1" fmla="*/ 482270 w 2795575"/>
              <a:gd name="connsiteY1" fmla="*/ 291465 h 1627505"/>
              <a:gd name="connsiteX2" fmla="*/ 620701 w 2795575"/>
              <a:gd name="connsiteY2" fmla="*/ 252731 h 1627505"/>
              <a:gd name="connsiteX3" fmla="*/ 832790 w 2795575"/>
              <a:gd name="connsiteY3" fmla="*/ 238125 h 1627505"/>
              <a:gd name="connsiteX4" fmla="*/ 837870 w 2795575"/>
              <a:gd name="connsiteY4" fmla="*/ 763905 h 1627505"/>
              <a:gd name="connsiteX5" fmla="*/ 891845 w 2795575"/>
              <a:gd name="connsiteY5" fmla="*/ 763905 h 1627505"/>
              <a:gd name="connsiteX6" fmla="*/ 2140255 w 2795575"/>
              <a:gd name="connsiteY6" fmla="*/ 981075 h 1627505"/>
              <a:gd name="connsiteX7" fmla="*/ 2795575 w 2795575"/>
              <a:gd name="connsiteY7" fmla="*/ 1167130 h 1627505"/>
              <a:gd name="connsiteX8" fmla="*/ 2578405 w 2795575"/>
              <a:gd name="connsiteY8" fmla="*/ 1627505 h 1627505"/>
              <a:gd name="connsiteX9" fmla="*/ 679120 w 2795575"/>
              <a:gd name="connsiteY9" fmla="*/ 1551305 h 1627505"/>
              <a:gd name="connsiteX10" fmla="*/ 329235 w 2795575"/>
              <a:gd name="connsiteY10" fmla="*/ 1054735 h 1627505"/>
              <a:gd name="connsiteX11" fmla="*/ 284151 w 2795575"/>
              <a:gd name="connsiteY11" fmla="*/ 878206 h 1627505"/>
              <a:gd name="connsiteX12" fmla="*/ 261926 w 2795575"/>
              <a:gd name="connsiteY12" fmla="*/ 840106 h 1627505"/>
              <a:gd name="connsiteX13" fmla="*/ 261290 w 2795575"/>
              <a:gd name="connsiteY13" fmla="*/ 687705 h 1627505"/>
              <a:gd name="connsiteX14" fmla="*/ 305 w 2795575"/>
              <a:gd name="connsiteY14" fmla="*/ 466725 h 1627505"/>
              <a:gd name="connsiteX15" fmla="*/ 305 w 2795575"/>
              <a:gd name="connsiteY15" fmla="*/ 635 h 1627505"/>
              <a:gd name="connsiteX16" fmla="*/ 202235 w 2795575"/>
              <a:gd name="connsiteY16" fmla="*/ 0 h 1627505"/>
              <a:gd name="connsiteX0" fmla="*/ 202235 w 2795575"/>
              <a:gd name="connsiteY0" fmla="*/ 0 h 1627505"/>
              <a:gd name="connsiteX1" fmla="*/ 482270 w 2795575"/>
              <a:gd name="connsiteY1" fmla="*/ 291465 h 1627505"/>
              <a:gd name="connsiteX2" fmla="*/ 620701 w 2795575"/>
              <a:gd name="connsiteY2" fmla="*/ 252731 h 1627505"/>
              <a:gd name="connsiteX3" fmla="*/ 832790 w 2795575"/>
              <a:gd name="connsiteY3" fmla="*/ 238125 h 1627505"/>
              <a:gd name="connsiteX4" fmla="*/ 837870 w 2795575"/>
              <a:gd name="connsiteY4" fmla="*/ 763905 h 1627505"/>
              <a:gd name="connsiteX5" fmla="*/ 891845 w 2795575"/>
              <a:gd name="connsiteY5" fmla="*/ 763905 h 1627505"/>
              <a:gd name="connsiteX6" fmla="*/ 2111680 w 2795575"/>
              <a:gd name="connsiteY6" fmla="*/ 974725 h 1627505"/>
              <a:gd name="connsiteX7" fmla="*/ 2795575 w 2795575"/>
              <a:gd name="connsiteY7" fmla="*/ 1167130 h 1627505"/>
              <a:gd name="connsiteX8" fmla="*/ 2578405 w 2795575"/>
              <a:gd name="connsiteY8" fmla="*/ 1627505 h 1627505"/>
              <a:gd name="connsiteX9" fmla="*/ 679120 w 2795575"/>
              <a:gd name="connsiteY9" fmla="*/ 1551305 h 1627505"/>
              <a:gd name="connsiteX10" fmla="*/ 329235 w 2795575"/>
              <a:gd name="connsiteY10" fmla="*/ 1054735 h 1627505"/>
              <a:gd name="connsiteX11" fmla="*/ 284151 w 2795575"/>
              <a:gd name="connsiteY11" fmla="*/ 878206 h 1627505"/>
              <a:gd name="connsiteX12" fmla="*/ 261926 w 2795575"/>
              <a:gd name="connsiteY12" fmla="*/ 840106 h 1627505"/>
              <a:gd name="connsiteX13" fmla="*/ 261290 w 2795575"/>
              <a:gd name="connsiteY13" fmla="*/ 687705 h 1627505"/>
              <a:gd name="connsiteX14" fmla="*/ 305 w 2795575"/>
              <a:gd name="connsiteY14" fmla="*/ 466725 h 1627505"/>
              <a:gd name="connsiteX15" fmla="*/ 305 w 2795575"/>
              <a:gd name="connsiteY15" fmla="*/ 635 h 1627505"/>
              <a:gd name="connsiteX16" fmla="*/ 202235 w 2795575"/>
              <a:gd name="connsiteY16" fmla="*/ 0 h 1627505"/>
              <a:gd name="connsiteX0" fmla="*/ 202235 w 2795575"/>
              <a:gd name="connsiteY0" fmla="*/ 0 h 1627505"/>
              <a:gd name="connsiteX1" fmla="*/ 482270 w 2795575"/>
              <a:gd name="connsiteY1" fmla="*/ 291465 h 1627505"/>
              <a:gd name="connsiteX2" fmla="*/ 620701 w 2795575"/>
              <a:gd name="connsiteY2" fmla="*/ 252731 h 1627505"/>
              <a:gd name="connsiteX3" fmla="*/ 832790 w 2795575"/>
              <a:gd name="connsiteY3" fmla="*/ 238125 h 1627505"/>
              <a:gd name="connsiteX4" fmla="*/ 837870 w 2795575"/>
              <a:gd name="connsiteY4" fmla="*/ 763905 h 1627505"/>
              <a:gd name="connsiteX5" fmla="*/ 891845 w 2795575"/>
              <a:gd name="connsiteY5" fmla="*/ 763905 h 1627505"/>
              <a:gd name="connsiteX6" fmla="*/ 2111680 w 2795575"/>
              <a:gd name="connsiteY6" fmla="*/ 974725 h 1627505"/>
              <a:gd name="connsiteX7" fmla="*/ 2795575 w 2795575"/>
              <a:gd name="connsiteY7" fmla="*/ 1167130 h 1627505"/>
              <a:gd name="connsiteX8" fmla="*/ 2578405 w 2795575"/>
              <a:gd name="connsiteY8" fmla="*/ 1627505 h 1627505"/>
              <a:gd name="connsiteX9" fmla="*/ 1801802 w 2795575"/>
              <a:gd name="connsiteY9" fmla="*/ 1595756 h 1627505"/>
              <a:gd name="connsiteX10" fmla="*/ 679120 w 2795575"/>
              <a:gd name="connsiteY10" fmla="*/ 1551305 h 1627505"/>
              <a:gd name="connsiteX11" fmla="*/ 329235 w 2795575"/>
              <a:gd name="connsiteY11" fmla="*/ 1054735 h 1627505"/>
              <a:gd name="connsiteX12" fmla="*/ 284151 w 2795575"/>
              <a:gd name="connsiteY12" fmla="*/ 878206 h 1627505"/>
              <a:gd name="connsiteX13" fmla="*/ 261926 w 2795575"/>
              <a:gd name="connsiteY13" fmla="*/ 840106 h 1627505"/>
              <a:gd name="connsiteX14" fmla="*/ 261290 w 2795575"/>
              <a:gd name="connsiteY14" fmla="*/ 687705 h 1627505"/>
              <a:gd name="connsiteX15" fmla="*/ 305 w 2795575"/>
              <a:gd name="connsiteY15" fmla="*/ 466725 h 1627505"/>
              <a:gd name="connsiteX16" fmla="*/ 305 w 2795575"/>
              <a:gd name="connsiteY16" fmla="*/ 635 h 1627505"/>
              <a:gd name="connsiteX17" fmla="*/ 202235 w 2795575"/>
              <a:gd name="connsiteY17" fmla="*/ 0 h 1627505"/>
              <a:gd name="connsiteX0" fmla="*/ 202235 w 2795575"/>
              <a:gd name="connsiteY0" fmla="*/ 0 h 1627505"/>
              <a:gd name="connsiteX1" fmla="*/ 482270 w 2795575"/>
              <a:gd name="connsiteY1" fmla="*/ 291465 h 1627505"/>
              <a:gd name="connsiteX2" fmla="*/ 620701 w 2795575"/>
              <a:gd name="connsiteY2" fmla="*/ 252731 h 1627505"/>
              <a:gd name="connsiteX3" fmla="*/ 832790 w 2795575"/>
              <a:gd name="connsiteY3" fmla="*/ 238125 h 1627505"/>
              <a:gd name="connsiteX4" fmla="*/ 837870 w 2795575"/>
              <a:gd name="connsiteY4" fmla="*/ 763905 h 1627505"/>
              <a:gd name="connsiteX5" fmla="*/ 891845 w 2795575"/>
              <a:gd name="connsiteY5" fmla="*/ 763905 h 1627505"/>
              <a:gd name="connsiteX6" fmla="*/ 2111680 w 2795575"/>
              <a:gd name="connsiteY6" fmla="*/ 974725 h 1627505"/>
              <a:gd name="connsiteX7" fmla="*/ 2795575 w 2795575"/>
              <a:gd name="connsiteY7" fmla="*/ 1167130 h 1627505"/>
              <a:gd name="connsiteX8" fmla="*/ 2578405 w 2795575"/>
              <a:gd name="connsiteY8" fmla="*/ 1627505 h 1627505"/>
              <a:gd name="connsiteX9" fmla="*/ 1985952 w 2795575"/>
              <a:gd name="connsiteY9" fmla="*/ 1475106 h 1627505"/>
              <a:gd name="connsiteX10" fmla="*/ 679120 w 2795575"/>
              <a:gd name="connsiteY10" fmla="*/ 1551305 h 1627505"/>
              <a:gd name="connsiteX11" fmla="*/ 329235 w 2795575"/>
              <a:gd name="connsiteY11" fmla="*/ 1054735 h 1627505"/>
              <a:gd name="connsiteX12" fmla="*/ 284151 w 2795575"/>
              <a:gd name="connsiteY12" fmla="*/ 878206 h 1627505"/>
              <a:gd name="connsiteX13" fmla="*/ 261926 w 2795575"/>
              <a:gd name="connsiteY13" fmla="*/ 840106 h 1627505"/>
              <a:gd name="connsiteX14" fmla="*/ 261290 w 2795575"/>
              <a:gd name="connsiteY14" fmla="*/ 687705 h 1627505"/>
              <a:gd name="connsiteX15" fmla="*/ 305 w 2795575"/>
              <a:gd name="connsiteY15" fmla="*/ 466725 h 1627505"/>
              <a:gd name="connsiteX16" fmla="*/ 305 w 2795575"/>
              <a:gd name="connsiteY16" fmla="*/ 635 h 1627505"/>
              <a:gd name="connsiteX17" fmla="*/ 202235 w 2795575"/>
              <a:gd name="connsiteY17" fmla="*/ 0 h 1627505"/>
              <a:gd name="connsiteX0" fmla="*/ 202235 w 2795575"/>
              <a:gd name="connsiteY0" fmla="*/ 0 h 1611630"/>
              <a:gd name="connsiteX1" fmla="*/ 482270 w 2795575"/>
              <a:gd name="connsiteY1" fmla="*/ 291465 h 1611630"/>
              <a:gd name="connsiteX2" fmla="*/ 620701 w 2795575"/>
              <a:gd name="connsiteY2" fmla="*/ 252731 h 1611630"/>
              <a:gd name="connsiteX3" fmla="*/ 832790 w 2795575"/>
              <a:gd name="connsiteY3" fmla="*/ 238125 h 1611630"/>
              <a:gd name="connsiteX4" fmla="*/ 837870 w 2795575"/>
              <a:gd name="connsiteY4" fmla="*/ 763905 h 1611630"/>
              <a:gd name="connsiteX5" fmla="*/ 891845 w 2795575"/>
              <a:gd name="connsiteY5" fmla="*/ 763905 h 1611630"/>
              <a:gd name="connsiteX6" fmla="*/ 2111680 w 2795575"/>
              <a:gd name="connsiteY6" fmla="*/ 974725 h 1611630"/>
              <a:gd name="connsiteX7" fmla="*/ 2795575 w 2795575"/>
              <a:gd name="connsiteY7" fmla="*/ 1167130 h 1611630"/>
              <a:gd name="connsiteX8" fmla="*/ 2587930 w 2795575"/>
              <a:gd name="connsiteY8" fmla="*/ 1611630 h 1611630"/>
              <a:gd name="connsiteX9" fmla="*/ 1985952 w 2795575"/>
              <a:gd name="connsiteY9" fmla="*/ 1475106 h 1611630"/>
              <a:gd name="connsiteX10" fmla="*/ 679120 w 2795575"/>
              <a:gd name="connsiteY10" fmla="*/ 1551305 h 1611630"/>
              <a:gd name="connsiteX11" fmla="*/ 329235 w 2795575"/>
              <a:gd name="connsiteY11" fmla="*/ 1054735 h 1611630"/>
              <a:gd name="connsiteX12" fmla="*/ 284151 w 2795575"/>
              <a:gd name="connsiteY12" fmla="*/ 878206 h 1611630"/>
              <a:gd name="connsiteX13" fmla="*/ 261926 w 2795575"/>
              <a:gd name="connsiteY13" fmla="*/ 840106 h 1611630"/>
              <a:gd name="connsiteX14" fmla="*/ 261290 w 2795575"/>
              <a:gd name="connsiteY14" fmla="*/ 687705 h 1611630"/>
              <a:gd name="connsiteX15" fmla="*/ 305 w 2795575"/>
              <a:gd name="connsiteY15" fmla="*/ 466725 h 1611630"/>
              <a:gd name="connsiteX16" fmla="*/ 305 w 2795575"/>
              <a:gd name="connsiteY16" fmla="*/ 635 h 1611630"/>
              <a:gd name="connsiteX17" fmla="*/ 202235 w 2795575"/>
              <a:gd name="connsiteY17" fmla="*/ 0 h 1611630"/>
              <a:gd name="connsiteX0" fmla="*/ 202235 w 2795575"/>
              <a:gd name="connsiteY0" fmla="*/ 0 h 1611630"/>
              <a:gd name="connsiteX1" fmla="*/ 482270 w 2795575"/>
              <a:gd name="connsiteY1" fmla="*/ 291465 h 1611630"/>
              <a:gd name="connsiteX2" fmla="*/ 620701 w 2795575"/>
              <a:gd name="connsiteY2" fmla="*/ 252731 h 1611630"/>
              <a:gd name="connsiteX3" fmla="*/ 832790 w 2795575"/>
              <a:gd name="connsiteY3" fmla="*/ 238125 h 1611630"/>
              <a:gd name="connsiteX4" fmla="*/ 837870 w 2795575"/>
              <a:gd name="connsiteY4" fmla="*/ 763905 h 1611630"/>
              <a:gd name="connsiteX5" fmla="*/ 891845 w 2795575"/>
              <a:gd name="connsiteY5" fmla="*/ 763905 h 1611630"/>
              <a:gd name="connsiteX6" fmla="*/ 2111680 w 2795575"/>
              <a:gd name="connsiteY6" fmla="*/ 974725 h 1611630"/>
              <a:gd name="connsiteX7" fmla="*/ 2795575 w 2795575"/>
              <a:gd name="connsiteY7" fmla="*/ 1167130 h 1611630"/>
              <a:gd name="connsiteX8" fmla="*/ 2587930 w 2795575"/>
              <a:gd name="connsiteY8" fmla="*/ 1611630 h 1611630"/>
              <a:gd name="connsiteX9" fmla="*/ 1985952 w 2795575"/>
              <a:gd name="connsiteY9" fmla="*/ 1475106 h 1611630"/>
              <a:gd name="connsiteX10" fmla="*/ 675945 w 2795575"/>
              <a:gd name="connsiteY10" fmla="*/ 1548130 h 1611630"/>
              <a:gd name="connsiteX11" fmla="*/ 329235 w 2795575"/>
              <a:gd name="connsiteY11" fmla="*/ 1054735 h 1611630"/>
              <a:gd name="connsiteX12" fmla="*/ 284151 w 2795575"/>
              <a:gd name="connsiteY12" fmla="*/ 878206 h 1611630"/>
              <a:gd name="connsiteX13" fmla="*/ 261926 w 2795575"/>
              <a:gd name="connsiteY13" fmla="*/ 840106 h 1611630"/>
              <a:gd name="connsiteX14" fmla="*/ 261290 w 2795575"/>
              <a:gd name="connsiteY14" fmla="*/ 687705 h 1611630"/>
              <a:gd name="connsiteX15" fmla="*/ 305 w 2795575"/>
              <a:gd name="connsiteY15" fmla="*/ 466725 h 1611630"/>
              <a:gd name="connsiteX16" fmla="*/ 305 w 2795575"/>
              <a:gd name="connsiteY16" fmla="*/ 635 h 1611630"/>
              <a:gd name="connsiteX17" fmla="*/ 202235 w 2795575"/>
              <a:gd name="connsiteY17" fmla="*/ 0 h 1611630"/>
              <a:gd name="connsiteX0" fmla="*/ 202235 w 2795575"/>
              <a:gd name="connsiteY0" fmla="*/ 0 h 1611630"/>
              <a:gd name="connsiteX1" fmla="*/ 482270 w 2795575"/>
              <a:gd name="connsiteY1" fmla="*/ 291465 h 1611630"/>
              <a:gd name="connsiteX2" fmla="*/ 620701 w 2795575"/>
              <a:gd name="connsiteY2" fmla="*/ 252731 h 1611630"/>
              <a:gd name="connsiteX3" fmla="*/ 832790 w 2795575"/>
              <a:gd name="connsiteY3" fmla="*/ 238125 h 1611630"/>
              <a:gd name="connsiteX4" fmla="*/ 837870 w 2795575"/>
              <a:gd name="connsiteY4" fmla="*/ 763905 h 1611630"/>
              <a:gd name="connsiteX5" fmla="*/ 891845 w 2795575"/>
              <a:gd name="connsiteY5" fmla="*/ 763905 h 1611630"/>
              <a:gd name="connsiteX6" fmla="*/ 1508430 w 2795575"/>
              <a:gd name="connsiteY6" fmla="*/ 803275 h 1611630"/>
              <a:gd name="connsiteX7" fmla="*/ 2795575 w 2795575"/>
              <a:gd name="connsiteY7" fmla="*/ 1167130 h 1611630"/>
              <a:gd name="connsiteX8" fmla="*/ 2587930 w 2795575"/>
              <a:gd name="connsiteY8" fmla="*/ 1611630 h 1611630"/>
              <a:gd name="connsiteX9" fmla="*/ 1985952 w 2795575"/>
              <a:gd name="connsiteY9" fmla="*/ 1475106 h 1611630"/>
              <a:gd name="connsiteX10" fmla="*/ 675945 w 2795575"/>
              <a:gd name="connsiteY10" fmla="*/ 1548130 h 1611630"/>
              <a:gd name="connsiteX11" fmla="*/ 329235 w 2795575"/>
              <a:gd name="connsiteY11" fmla="*/ 1054735 h 1611630"/>
              <a:gd name="connsiteX12" fmla="*/ 284151 w 2795575"/>
              <a:gd name="connsiteY12" fmla="*/ 878206 h 1611630"/>
              <a:gd name="connsiteX13" fmla="*/ 261926 w 2795575"/>
              <a:gd name="connsiteY13" fmla="*/ 840106 h 1611630"/>
              <a:gd name="connsiteX14" fmla="*/ 261290 w 2795575"/>
              <a:gd name="connsiteY14" fmla="*/ 687705 h 1611630"/>
              <a:gd name="connsiteX15" fmla="*/ 305 w 2795575"/>
              <a:gd name="connsiteY15" fmla="*/ 466725 h 1611630"/>
              <a:gd name="connsiteX16" fmla="*/ 305 w 2795575"/>
              <a:gd name="connsiteY16" fmla="*/ 635 h 1611630"/>
              <a:gd name="connsiteX17" fmla="*/ 202235 w 2795575"/>
              <a:gd name="connsiteY17" fmla="*/ 0 h 1611630"/>
              <a:gd name="connsiteX0" fmla="*/ 202235 w 2795575"/>
              <a:gd name="connsiteY0" fmla="*/ 0 h 1627505"/>
              <a:gd name="connsiteX1" fmla="*/ 482270 w 2795575"/>
              <a:gd name="connsiteY1" fmla="*/ 291465 h 1627505"/>
              <a:gd name="connsiteX2" fmla="*/ 620701 w 2795575"/>
              <a:gd name="connsiteY2" fmla="*/ 252731 h 1627505"/>
              <a:gd name="connsiteX3" fmla="*/ 832790 w 2795575"/>
              <a:gd name="connsiteY3" fmla="*/ 238125 h 1627505"/>
              <a:gd name="connsiteX4" fmla="*/ 837870 w 2795575"/>
              <a:gd name="connsiteY4" fmla="*/ 763905 h 1627505"/>
              <a:gd name="connsiteX5" fmla="*/ 891845 w 2795575"/>
              <a:gd name="connsiteY5" fmla="*/ 763905 h 1627505"/>
              <a:gd name="connsiteX6" fmla="*/ 1508430 w 2795575"/>
              <a:gd name="connsiteY6" fmla="*/ 803275 h 1627505"/>
              <a:gd name="connsiteX7" fmla="*/ 2795575 w 2795575"/>
              <a:gd name="connsiteY7" fmla="*/ 1167130 h 1627505"/>
              <a:gd name="connsiteX8" fmla="*/ 2578405 w 2795575"/>
              <a:gd name="connsiteY8" fmla="*/ 1627505 h 1627505"/>
              <a:gd name="connsiteX9" fmla="*/ 1985952 w 2795575"/>
              <a:gd name="connsiteY9" fmla="*/ 1475106 h 1627505"/>
              <a:gd name="connsiteX10" fmla="*/ 675945 w 2795575"/>
              <a:gd name="connsiteY10" fmla="*/ 1548130 h 1627505"/>
              <a:gd name="connsiteX11" fmla="*/ 329235 w 2795575"/>
              <a:gd name="connsiteY11" fmla="*/ 1054735 h 1627505"/>
              <a:gd name="connsiteX12" fmla="*/ 284151 w 2795575"/>
              <a:gd name="connsiteY12" fmla="*/ 878206 h 1627505"/>
              <a:gd name="connsiteX13" fmla="*/ 261926 w 2795575"/>
              <a:gd name="connsiteY13" fmla="*/ 840106 h 1627505"/>
              <a:gd name="connsiteX14" fmla="*/ 261290 w 2795575"/>
              <a:gd name="connsiteY14" fmla="*/ 687705 h 1627505"/>
              <a:gd name="connsiteX15" fmla="*/ 305 w 2795575"/>
              <a:gd name="connsiteY15" fmla="*/ 466725 h 1627505"/>
              <a:gd name="connsiteX16" fmla="*/ 305 w 2795575"/>
              <a:gd name="connsiteY16" fmla="*/ 635 h 1627505"/>
              <a:gd name="connsiteX17" fmla="*/ 202235 w 2795575"/>
              <a:gd name="connsiteY17" fmla="*/ 0 h 1627505"/>
              <a:gd name="connsiteX0" fmla="*/ 202235 w 2795575"/>
              <a:gd name="connsiteY0" fmla="*/ 0 h 1643380"/>
              <a:gd name="connsiteX1" fmla="*/ 482270 w 2795575"/>
              <a:gd name="connsiteY1" fmla="*/ 291465 h 1643380"/>
              <a:gd name="connsiteX2" fmla="*/ 620701 w 2795575"/>
              <a:gd name="connsiteY2" fmla="*/ 252731 h 1643380"/>
              <a:gd name="connsiteX3" fmla="*/ 832790 w 2795575"/>
              <a:gd name="connsiteY3" fmla="*/ 238125 h 1643380"/>
              <a:gd name="connsiteX4" fmla="*/ 837870 w 2795575"/>
              <a:gd name="connsiteY4" fmla="*/ 763905 h 1643380"/>
              <a:gd name="connsiteX5" fmla="*/ 891845 w 2795575"/>
              <a:gd name="connsiteY5" fmla="*/ 763905 h 1643380"/>
              <a:gd name="connsiteX6" fmla="*/ 1508430 w 2795575"/>
              <a:gd name="connsiteY6" fmla="*/ 803275 h 1643380"/>
              <a:gd name="connsiteX7" fmla="*/ 2795575 w 2795575"/>
              <a:gd name="connsiteY7" fmla="*/ 1167130 h 1643380"/>
              <a:gd name="connsiteX8" fmla="*/ 2565705 w 2795575"/>
              <a:gd name="connsiteY8" fmla="*/ 1643380 h 1643380"/>
              <a:gd name="connsiteX9" fmla="*/ 1985952 w 2795575"/>
              <a:gd name="connsiteY9" fmla="*/ 1475106 h 1643380"/>
              <a:gd name="connsiteX10" fmla="*/ 675945 w 2795575"/>
              <a:gd name="connsiteY10" fmla="*/ 1548130 h 1643380"/>
              <a:gd name="connsiteX11" fmla="*/ 329235 w 2795575"/>
              <a:gd name="connsiteY11" fmla="*/ 1054735 h 1643380"/>
              <a:gd name="connsiteX12" fmla="*/ 284151 w 2795575"/>
              <a:gd name="connsiteY12" fmla="*/ 878206 h 1643380"/>
              <a:gd name="connsiteX13" fmla="*/ 261926 w 2795575"/>
              <a:gd name="connsiteY13" fmla="*/ 840106 h 1643380"/>
              <a:gd name="connsiteX14" fmla="*/ 261290 w 2795575"/>
              <a:gd name="connsiteY14" fmla="*/ 687705 h 1643380"/>
              <a:gd name="connsiteX15" fmla="*/ 305 w 2795575"/>
              <a:gd name="connsiteY15" fmla="*/ 466725 h 1643380"/>
              <a:gd name="connsiteX16" fmla="*/ 305 w 2795575"/>
              <a:gd name="connsiteY16" fmla="*/ 635 h 1643380"/>
              <a:gd name="connsiteX17" fmla="*/ 202235 w 2795575"/>
              <a:gd name="connsiteY17" fmla="*/ 0 h 1643380"/>
              <a:gd name="connsiteX0" fmla="*/ 202235 w 2795575"/>
              <a:gd name="connsiteY0" fmla="*/ 0 h 1643380"/>
              <a:gd name="connsiteX1" fmla="*/ 482270 w 2795575"/>
              <a:gd name="connsiteY1" fmla="*/ 291465 h 1643380"/>
              <a:gd name="connsiteX2" fmla="*/ 620701 w 2795575"/>
              <a:gd name="connsiteY2" fmla="*/ 252731 h 1643380"/>
              <a:gd name="connsiteX3" fmla="*/ 837870 w 2795575"/>
              <a:gd name="connsiteY3" fmla="*/ 763905 h 1643380"/>
              <a:gd name="connsiteX4" fmla="*/ 891845 w 2795575"/>
              <a:gd name="connsiteY4" fmla="*/ 763905 h 1643380"/>
              <a:gd name="connsiteX5" fmla="*/ 1508430 w 2795575"/>
              <a:gd name="connsiteY5" fmla="*/ 803275 h 1643380"/>
              <a:gd name="connsiteX6" fmla="*/ 2795575 w 2795575"/>
              <a:gd name="connsiteY6" fmla="*/ 1167130 h 1643380"/>
              <a:gd name="connsiteX7" fmla="*/ 2565705 w 2795575"/>
              <a:gd name="connsiteY7" fmla="*/ 1643380 h 1643380"/>
              <a:gd name="connsiteX8" fmla="*/ 1985952 w 2795575"/>
              <a:gd name="connsiteY8" fmla="*/ 1475106 h 1643380"/>
              <a:gd name="connsiteX9" fmla="*/ 675945 w 2795575"/>
              <a:gd name="connsiteY9" fmla="*/ 1548130 h 1643380"/>
              <a:gd name="connsiteX10" fmla="*/ 329235 w 2795575"/>
              <a:gd name="connsiteY10" fmla="*/ 1054735 h 1643380"/>
              <a:gd name="connsiteX11" fmla="*/ 284151 w 2795575"/>
              <a:gd name="connsiteY11" fmla="*/ 878206 h 1643380"/>
              <a:gd name="connsiteX12" fmla="*/ 261926 w 2795575"/>
              <a:gd name="connsiteY12" fmla="*/ 840106 h 1643380"/>
              <a:gd name="connsiteX13" fmla="*/ 261290 w 2795575"/>
              <a:gd name="connsiteY13" fmla="*/ 687705 h 1643380"/>
              <a:gd name="connsiteX14" fmla="*/ 305 w 2795575"/>
              <a:gd name="connsiteY14" fmla="*/ 466725 h 1643380"/>
              <a:gd name="connsiteX15" fmla="*/ 305 w 2795575"/>
              <a:gd name="connsiteY15" fmla="*/ 635 h 1643380"/>
              <a:gd name="connsiteX16" fmla="*/ 202235 w 2795575"/>
              <a:gd name="connsiteY16" fmla="*/ 0 h 1643380"/>
              <a:gd name="connsiteX0" fmla="*/ 202235 w 2795575"/>
              <a:gd name="connsiteY0" fmla="*/ 0 h 1643380"/>
              <a:gd name="connsiteX1" fmla="*/ 482270 w 2795575"/>
              <a:gd name="connsiteY1" fmla="*/ 291465 h 1643380"/>
              <a:gd name="connsiteX2" fmla="*/ 837870 w 2795575"/>
              <a:gd name="connsiteY2" fmla="*/ 763905 h 1643380"/>
              <a:gd name="connsiteX3" fmla="*/ 891845 w 2795575"/>
              <a:gd name="connsiteY3" fmla="*/ 763905 h 1643380"/>
              <a:gd name="connsiteX4" fmla="*/ 1508430 w 2795575"/>
              <a:gd name="connsiteY4" fmla="*/ 803275 h 1643380"/>
              <a:gd name="connsiteX5" fmla="*/ 2795575 w 2795575"/>
              <a:gd name="connsiteY5" fmla="*/ 1167130 h 1643380"/>
              <a:gd name="connsiteX6" fmla="*/ 2565705 w 2795575"/>
              <a:gd name="connsiteY6" fmla="*/ 1643380 h 1643380"/>
              <a:gd name="connsiteX7" fmla="*/ 1985952 w 2795575"/>
              <a:gd name="connsiteY7" fmla="*/ 1475106 h 1643380"/>
              <a:gd name="connsiteX8" fmla="*/ 675945 w 2795575"/>
              <a:gd name="connsiteY8" fmla="*/ 1548130 h 1643380"/>
              <a:gd name="connsiteX9" fmla="*/ 329235 w 2795575"/>
              <a:gd name="connsiteY9" fmla="*/ 1054735 h 1643380"/>
              <a:gd name="connsiteX10" fmla="*/ 284151 w 2795575"/>
              <a:gd name="connsiteY10" fmla="*/ 878206 h 1643380"/>
              <a:gd name="connsiteX11" fmla="*/ 261926 w 2795575"/>
              <a:gd name="connsiteY11" fmla="*/ 840106 h 1643380"/>
              <a:gd name="connsiteX12" fmla="*/ 261290 w 2795575"/>
              <a:gd name="connsiteY12" fmla="*/ 687705 h 1643380"/>
              <a:gd name="connsiteX13" fmla="*/ 305 w 2795575"/>
              <a:gd name="connsiteY13" fmla="*/ 466725 h 1643380"/>
              <a:gd name="connsiteX14" fmla="*/ 305 w 2795575"/>
              <a:gd name="connsiteY14" fmla="*/ 635 h 1643380"/>
              <a:gd name="connsiteX15" fmla="*/ 202235 w 2795575"/>
              <a:gd name="connsiteY15" fmla="*/ 0 h 1643380"/>
              <a:gd name="connsiteX0" fmla="*/ 202235 w 2795575"/>
              <a:gd name="connsiteY0" fmla="*/ 0 h 1643380"/>
              <a:gd name="connsiteX1" fmla="*/ 837870 w 2795575"/>
              <a:gd name="connsiteY1" fmla="*/ 763905 h 1643380"/>
              <a:gd name="connsiteX2" fmla="*/ 891845 w 2795575"/>
              <a:gd name="connsiteY2" fmla="*/ 763905 h 1643380"/>
              <a:gd name="connsiteX3" fmla="*/ 1508430 w 2795575"/>
              <a:gd name="connsiteY3" fmla="*/ 803275 h 1643380"/>
              <a:gd name="connsiteX4" fmla="*/ 2795575 w 2795575"/>
              <a:gd name="connsiteY4" fmla="*/ 1167130 h 1643380"/>
              <a:gd name="connsiteX5" fmla="*/ 2565705 w 2795575"/>
              <a:gd name="connsiteY5" fmla="*/ 1643380 h 1643380"/>
              <a:gd name="connsiteX6" fmla="*/ 1985952 w 2795575"/>
              <a:gd name="connsiteY6" fmla="*/ 1475106 h 1643380"/>
              <a:gd name="connsiteX7" fmla="*/ 675945 w 2795575"/>
              <a:gd name="connsiteY7" fmla="*/ 1548130 h 1643380"/>
              <a:gd name="connsiteX8" fmla="*/ 329235 w 2795575"/>
              <a:gd name="connsiteY8" fmla="*/ 1054735 h 1643380"/>
              <a:gd name="connsiteX9" fmla="*/ 284151 w 2795575"/>
              <a:gd name="connsiteY9" fmla="*/ 878206 h 1643380"/>
              <a:gd name="connsiteX10" fmla="*/ 261926 w 2795575"/>
              <a:gd name="connsiteY10" fmla="*/ 840106 h 1643380"/>
              <a:gd name="connsiteX11" fmla="*/ 261290 w 2795575"/>
              <a:gd name="connsiteY11" fmla="*/ 687705 h 1643380"/>
              <a:gd name="connsiteX12" fmla="*/ 305 w 2795575"/>
              <a:gd name="connsiteY12" fmla="*/ 466725 h 1643380"/>
              <a:gd name="connsiteX13" fmla="*/ 305 w 2795575"/>
              <a:gd name="connsiteY13" fmla="*/ 635 h 1643380"/>
              <a:gd name="connsiteX14" fmla="*/ 202235 w 2795575"/>
              <a:gd name="connsiteY14" fmla="*/ 0 h 1643380"/>
              <a:gd name="connsiteX0" fmla="*/ 297485 w 2795575"/>
              <a:gd name="connsiteY0" fmla="*/ 0 h 1643380"/>
              <a:gd name="connsiteX1" fmla="*/ 837870 w 2795575"/>
              <a:gd name="connsiteY1" fmla="*/ 763905 h 1643380"/>
              <a:gd name="connsiteX2" fmla="*/ 891845 w 2795575"/>
              <a:gd name="connsiteY2" fmla="*/ 763905 h 1643380"/>
              <a:gd name="connsiteX3" fmla="*/ 1508430 w 2795575"/>
              <a:gd name="connsiteY3" fmla="*/ 803275 h 1643380"/>
              <a:gd name="connsiteX4" fmla="*/ 2795575 w 2795575"/>
              <a:gd name="connsiteY4" fmla="*/ 1167130 h 1643380"/>
              <a:gd name="connsiteX5" fmla="*/ 2565705 w 2795575"/>
              <a:gd name="connsiteY5" fmla="*/ 1643380 h 1643380"/>
              <a:gd name="connsiteX6" fmla="*/ 1985952 w 2795575"/>
              <a:gd name="connsiteY6" fmla="*/ 1475106 h 1643380"/>
              <a:gd name="connsiteX7" fmla="*/ 675945 w 2795575"/>
              <a:gd name="connsiteY7" fmla="*/ 1548130 h 1643380"/>
              <a:gd name="connsiteX8" fmla="*/ 329235 w 2795575"/>
              <a:gd name="connsiteY8" fmla="*/ 1054735 h 1643380"/>
              <a:gd name="connsiteX9" fmla="*/ 284151 w 2795575"/>
              <a:gd name="connsiteY9" fmla="*/ 878206 h 1643380"/>
              <a:gd name="connsiteX10" fmla="*/ 261926 w 2795575"/>
              <a:gd name="connsiteY10" fmla="*/ 840106 h 1643380"/>
              <a:gd name="connsiteX11" fmla="*/ 261290 w 2795575"/>
              <a:gd name="connsiteY11" fmla="*/ 687705 h 1643380"/>
              <a:gd name="connsiteX12" fmla="*/ 305 w 2795575"/>
              <a:gd name="connsiteY12" fmla="*/ 466725 h 1643380"/>
              <a:gd name="connsiteX13" fmla="*/ 305 w 2795575"/>
              <a:gd name="connsiteY13" fmla="*/ 635 h 1643380"/>
              <a:gd name="connsiteX14" fmla="*/ 297485 w 2795575"/>
              <a:gd name="connsiteY14" fmla="*/ 0 h 1643380"/>
              <a:gd name="connsiteX0" fmla="*/ 297321 w 2795411"/>
              <a:gd name="connsiteY0" fmla="*/ 0 h 1643380"/>
              <a:gd name="connsiteX1" fmla="*/ 837706 w 2795411"/>
              <a:gd name="connsiteY1" fmla="*/ 763905 h 1643380"/>
              <a:gd name="connsiteX2" fmla="*/ 891681 w 2795411"/>
              <a:gd name="connsiteY2" fmla="*/ 763905 h 1643380"/>
              <a:gd name="connsiteX3" fmla="*/ 1508266 w 2795411"/>
              <a:gd name="connsiteY3" fmla="*/ 803275 h 1643380"/>
              <a:gd name="connsiteX4" fmla="*/ 2795411 w 2795411"/>
              <a:gd name="connsiteY4" fmla="*/ 1167130 h 1643380"/>
              <a:gd name="connsiteX5" fmla="*/ 2565541 w 2795411"/>
              <a:gd name="connsiteY5" fmla="*/ 1643380 h 1643380"/>
              <a:gd name="connsiteX6" fmla="*/ 1985788 w 2795411"/>
              <a:gd name="connsiteY6" fmla="*/ 1475106 h 1643380"/>
              <a:gd name="connsiteX7" fmla="*/ 675781 w 2795411"/>
              <a:gd name="connsiteY7" fmla="*/ 1548130 h 1643380"/>
              <a:gd name="connsiteX8" fmla="*/ 329071 w 2795411"/>
              <a:gd name="connsiteY8" fmla="*/ 1054735 h 1643380"/>
              <a:gd name="connsiteX9" fmla="*/ 283987 w 2795411"/>
              <a:gd name="connsiteY9" fmla="*/ 878206 h 1643380"/>
              <a:gd name="connsiteX10" fmla="*/ 261762 w 2795411"/>
              <a:gd name="connsiteY10" fmla="*/ 840106 h 1643380"/>
              <a:gd name="connsiteX11" fmla="*/ 261126 w 2795411"/>
              <a:gd name="connsiteY11" fmla="*/ 687705 h 1643380"/>
              <a:gd name="connsiteX12" fmla="*/ 3316 w 2795411"/>
              <a:gd name="connsiteY12" fmla="*/ 419100 h 1643380"/>
              <a:gd name="connsiteX13" fmla="*/ 141 w 2795411"/>
              <a:gd name="connsiteY13" fmla="*/ 635 h 1643380"/>
              <a:gd name="connsiteX14" fmla="*/ 297321 w 2795411"/>
              <a:gd name="connsiteY14" fmla="*/ 0 h 1643380"/>
              <a:gd name="connsiteX0" fmla="*/ 297321 w 2795411"/>
              <a:gd name="connsiteY0" fmla="*/ 0 h 1643380"/>
              <a:gd name="connsiteX1" fmla="*/ 837706 w 2795411"/>
              <a:gd name="connsiteY1" fmla="*/ 763905 h 1643380"/>
              <a:gd name="connsiteX2" fmla="*/ 891681 w 2795411"/>
              <a:gd name="connsiteY2" fmla="*/ 763905 h 1643380"/>
              <a:gd name="connsiteX3" fmla="*/ 1508266 w 2795411"/>
              <a:gd name="connsiteY3" fmla="*/ 803275 h 1643380"/>
              <a:gd name="connsiteX4" fmla="*/ 2795411 w 2795411"/>
              <a:gd name="connsiteY4" fmla="*/ 1167130 h 1643380"/>
              <a:gd name="connsiteX5" fmla="*/ 2565541 w 2795411"/>
              <a:gd name="connsiteY5" fmla="*/ 1643380 h 1643380"/>
              <a:gd name="connsiteX6" fmla="*/ 1985788 w 2795411"/>
              <a:gd name="connsiteY6" fmla="*/ 1475106 h 1643380"/>
              <a:gd name="connsiteX7" fmla="*/ 675781 w 2795411"/>
              <a:gd name="connsiteY7" fmla="*/ 1548130 h 1643380"/>
              <a:gd name="connsiteX8" fmla="*/ 329071 w 2795411"/>
              <a:gd name="connsiteY8" fmla="*/ 1054735 h 1643380"/>
              <a:gd name="connsiteX9" fmla="*/ 283987 w 2795411"/>
              <a:gd name="connsiteY9" fmla="*/ 878206 h 1643380"/>
              <a:gd name="connsiteX10" fmla="*/ 261762 w 2795411"/>
              <a:gd name="connsiteY10" fmla="*/ 840106 h 1643380"/>
              <a:gd name="connsiteX11" fmla="*/ 238901 w 2795411"/>
              <a:gd name="connsiteY11" fmla="*/ 760730 h 1643380"/>
              <a:gd name="connsiteX12" fmla="*/ 3316 w 2795411"/>
              <a:gd name="connsiteY12" fmla="*/ 419100 h 1643380"/>
              <a:gd name="connsiteX13" fmla="*/ 141 w 2795411"/>
              <a:gd name="connsiteY13" fmla="*/ 635 h 1643380"/>
              <a:gd name="connsiteX14" fmla="*/ 297321 w 2795411"/>
              <a:gd name="connsiteY14" fmla="*/ 0 h 1643380"/>
              <a:gd name="connsiteX0" fmla="*/ 297321 w 2795411"/>
              <a:gd name="connsiteY0" fmla="*/ 0 h 1643380"/>
              <a:gd name="connsiteX1" fmla="*/ 837706 w 2795411"/>
              <a:gd name="connsiteY1" fmla="*/ 763905 h 1643380"/>
              <a:gd name="connsiteX2" fmla="*/ 891681 w 2795411"/>
              <a:gd name="connsiteY2" fmla="*/ 763905 h 1643380"/>
              <a:gd name="connsiteX3" fmla="*/ 1508266 w 2795411"/>
              <a:gd name="connsiteY3" fmla="*/ 803275 h 1643380"/>
              <a:gd name="connsiteX4" fmla="*/ 2795411 w 2795411"/>
              <a:gd name="connsiteY4" fmla="*/ 1167130 h 1643380"/>
              <a:gd name="connsiteX5" fmla="*/ 2565541 w 2795411"/>
              <a:gd name="connsiteY5" fmla="*/ 1643380 h 1643380"/>
              <a:gd name="connsiteX6" fmla="*/ 1985788 w 2795411"/>
              <a:gd name="connsiteY6" fmla="*/ 1475106 h 1643380"/>
              <a:gd name="connsiteX7" fmla="*/ 1360313 w 2795411"/>
              <a:gd name="connsiteY7" fmla="*/ 1506855 h 1643380"/>
              <a:gd name="connsiteX8" fmla="*/ 675781 w 2795411"/>
              <a:gd name="connsiteY8" fmla="*/ 1548130 h 1643380"/>
              <a:gd name="connsiteX9" fmla="*/ 329071 w 2795411"/>
              <a:gd name="connsiteY9" fmla="*/ 1054735 h 1643380"/>
              <a:gd name="connsiteX10" fmla="*/ 283987 w 2795411"/>
              <a:gd name="connsiteY10" fmla="*/ 878206 h 1643380"/>
              <a:gd name="connsiteX11" fmla="*/ 261762 w 2795411"/>
              <a:gd name="connsiteY11" fmla="*/ 840106 h 1643380"/>
              <a:gd name="connsiteX12" fmla="*/ 238901 w 2795411"/>
              <a:gd name="connsiteY12" fmla="*/ 760730 h 1643380"/>
              <a:gd name="connsiteX13" fmla="*/ 3316 w 2795411"/>
              <a:gd name="connsiteY13" fmla="*/ 419100 h 1643380"/>
              <a:gd name="connsiteX14" fmla="*/ 141 w 2795411"/>
              <a:gd name="connsiteY14" fmla="*/ 635 h 1643380"/>
              <a:gd name="connsiteX15" fmla="*/ 297321 w 2795411"/>
              <a:gd name="connsiteY15" fmla="*/ 0 h 1643380"/>
              <a:gd name="connsiteX0" fmla="*/ 297321 w 2795411"/>
              <a:gd name="connsiteY0" fmla="*/ 0 h 1643380"/>
              <a:gd name="connsiteX1" fmla="*/ 837706 w 2795411"/>
              <a:gd name="connsiteY1" fmla="*/ 763905 h 1643380"/>
              <a:gd name="connsiteX2" fmla="*/ 891681 w 2795411"/>
              <a:gd name="connsiteY2" fmla="*/ 763905 h 1643380"/>
              <a:gd name="connsiteX3" fmla="*/ 1508266 w 2795411"/>
              <a:gd name="connsiteY3" fmla="*/ 803275 h 1643380"/>
              <a:gd name="connsiteX4" fmla="*/ 2795411 w 2795411"/>
              <a:gd name="connsiteY4" fmla="*/ 1167130 h 1643380"/>
              <a:gd name="connsiteX5" fmla="*/ 2565541 w 2795411"/>
              <a:gd name="connsiteY5" fmla="*/ 1643380 h 1643380"/>
              <a:gd name="connsiteX6" fmla="*/ 1985788 w 2795411"/>
              <a:gd name="connsiteY6" fmla="*/ 1475106 h 1643380"/>
              <a:gd name="connsiteX7" fmla="*/ 1360313 w 2795411"/>
              <a:gd name="connsiteY7" fmla="*/ 1621155 h 1643380"/>
              <a:gd name="connsiteX8" fmla="*/ 675781 w 2795411"/>
              <a:gd name="connsiteY8" fmla="*/ 1548130 h 1643380"/>
              <a:gd name="connsiteX9" fmla="*/ 329071 w 2795411"/>
              <a:gd name="connsiteY9" fmla="*/ 1054735 h 1643380"/>
              <a:gd name="connsiteX10" fmla="*/ 283987 w 2795411"/>
              <a:gd name="connsiteY10" fmla="*/ 878206 h 1643380"/>
              <a:gd name="connsiteX11" fmla="*/ 261762 w 2795411"/>
              <a:gd name="connsiteY11" fmla="*/ 840106 h 1643380"/>
              <a:gd name="connsiteX12" fmla="*/ 238901 w 2795411"/>
              <a:gd name="connsiteY12" fmla="*/ 760730 h 1643380"/>
              <a:gd name="connsiteX13" fmla="*/ 3316 w 2795411"/>
              <a:gd name="connsiteY13" fmla="*/ 419100 h 1643380"/>
              <a:gd name="connsiteX14" fmla="*/ 141 w 2795411"/>
              <a:gd name="connsiteY14" fmla="*/ 635 h 1643380"/>
              <a:gd name="connsiteX15" fmla="*/ 297321 w 2795411"/>
              <a:gd name="connsiteY15" fmla="*/ 0 h 1643380"/>
              <a:gd name="connsiteX0" fmla="*/ 297321 w 2795411"/>
              <a:gd name="connsiteY0" fmla="*/ 0 h 1643380"/>
              <a:gd name="connsiteX1" fmla="*/ 837706 w 2795411"/>
              <a:gd name="connsiteY1" fmla="*/ 763905 h 1643380"/>
              <a:gd name="connsiteX2" fmla="*/ 891681 w 2795411"/>
              <a:gd name="connsiteY2" fmla="*/ 763905 h 1643380"/>
              <a:gd name="connsiteX3" fmla="*/ 1508266 w 2795411"/>
              <a:gd name="connsiteY3" fmla="*/ 803275 h 1643380"/>
              <a:gd name="connsiteX4" fmla="*/ 2795411 w 2795411"/>
              <a:gd name="connsiteY4" fmla="*/ 1167130 h 1643380"/>
              <a:gd name="connsiteX5" fmla="*/ 2565541 w 2795411"/>
              <a:gd name="connsiteY5" fmla="*/ 1643380 h 1643380"/>
              <a:gd name="connsiteX6" fmla="*/ 1985788 w 2795411"/>
              <a:gd name="connsiteY6" fmla="*/ 1475106 h 1643380"/>
              <a:gd name="connsiteX7" fmla="*/ 1363488 w 2795411"/>
              <a:gd name="connsiteY7" fmla="*/ 1640205 h 1643380"/>
              <a:gd name="connsiteX8" fmla="*/ 675781 w 2795411"/>
              <a:gd name="connsiteY8" fmla="*/ 1548130 h 1643380"/>
              <a:gd name="connsiteX9" fmla="*/ 329071 w 2795411"/>
              <a:gd name="connsiteY9" fmla="*/ 1054735 h 1643380"/>
              <a:gd name="connsiteX10" fmla="*/ 283987 w 2795411"/>
              <a:gd name="connsiteY10" fmla="*/ 878206 h 1643380"/>
              <a:gd name="connsiteX11" fmla="*/ 261762 w 2795411"/>
              <a:gd name="connsiteY11" fmla="*/ 840106 h 1643380"/>
              <a:gd name="connsiteX12" fmla="*/ 238901 w 2795411"/>
              <a:gd name="connsiteY12" fmla="*/ 760730 h 1643380"/>
              <a:gd name="connsiteX13" fmla="*/ 3316 w 2795411"/>
              <a:gd name="connsiteY13" fmla="*/ 419100 h 1643380"/>
              <a:gd name="connsiteX14" fmla="*/ 141 w 2795411"/>
              <a:gd name="connsiteY14" fmla="*/ 635 h 1643380"/>
              <a:gd name="connsiteX15" fmla="*/ 297321 w 2795411"/>
              <a:gd name="connsiteY15" fmla="*/ 0 h 1643380"/>
              <a:gd name="connsiteX0" fmla="*/ 297321 w 2795411"/>
              <a:gd name="connsiteY0" fmla="*/ 0 h 1643380"/>
              <a:gd name="connsiteX1" fmla="*/ 837706 w 2795411"/>
              <a:gd name="connsiteY1" fmla="*/ 763905 h 1643380"/>
              <a:gd name="connsiteX2" fmla="*/ 891681 w 2795411"/>
              <a:gd name="connsiteY2" fmla="*/ 763905 h 1643380"/>
              <a:gd name="connsiteX3" fmla="*/ 1374916 w 2795411"/>
              <a:gd name="connsiteY3" fmla="*/ 790575 h 1643380"/>
              <a:gd name="connsiteX4" fmla="*/ 2795411 w 2795411"/>
              <a:gd name="connsiteY4" fmla="*/ 1167130 h 1643380"/>
              <a:gd name="connsiteX5" fmla="*/ 2565541 w 2795411"/>
              <a:gd name="connsiteY5" fmla="*/ 1643380 h 1643380"/>
              <a:gd name="connsiteX6" fmla="*/ 1985788 w 2795411"/>
              <a:gd name="connsiteY6" fmla="*/ 1475106 h 1643380"/>
              <a:gd name="connsiteX7" fmla="*/ 1363488 w 2795411"/>
              <a:gd name="connsiteY7" fmla="*/ 1640205 h 1643380"/>
              <a:gd name="connsiteX8" fmla="*/ 675781 w 2795411"/>
              <a:gd name="connsiteY8" fmla="*/ 1548130 h 1643380"/>
              <a:gd name="connsiteX9" fmla="*/ 329071 w 2795411"/>
              <a:gd name="connsiteY9" fmla="*/ 1054735 h 1643380"/>
              <a:gd name="connsiteX10" fmla="*/ 283987 w 2795411"/>
              <a:gd name="connsiteY10" fmla="*/ 878206 h 1643380"/>
              <a:gd name="connsiteX11" fmla="*/ 261762 w 2795411"/>
              <a:gd name="connsiteY11" fmla="*/ 840106 h 1643380"/>
              <a:gd name="connsiteX12" fmla="*/ 238901 w 2795411"/>
              <a:gd name="connsiteY12" fmla="*/ 760730 h 1643380"/>
              <a:gd name="connsiteX13" fmla="*/ 3316 w 2795411"/>
              <a:gd name="connsiteY13" fmla="*/ 419100 h 1643380"/>
              <a:gd name="connsiteX14" fmla="*/ 141 w 2795411"/>
              <a:gd name="connsiteY14" fmla="*/ 635 h 1643380"/>
              <a:gd name="connsiteX15" fmla="*/ 297321 w 2795411"/>
              <a:gd name="connsiteY15" fmla="*/ 0 h 1643380"/>
              <a:gd name="connsiteX0" fmla="*/ 297321 w 2795411"/>
              <a:gd name="connsiteY0" fmla="*/ 0 h 1643380"/>
              <a:gd name="connsiteX1" fmla="*/ 837706 w 2795411"/>
              <a:gd name="connsiteY1" fmla="*/ 763905 h 1643380"/>
              <a:gd name="connsiteX2" fmla="*/ 891681 w 2795411"/>
              <a:gd name="connsiteY2" fmla="*/ 763905 h 1643380"/>
              <a:gd name="connsiteX3" fmla="*/ 1406666 w 2795411"/>
              <a:gd name="connsiteY3" fmla="*/ 790575 h 1643380"/>
              <a:gd name="connsiteX4" fmla="*/ 2795411 w 2795411"/>
              <a:gd name="connsiteY4" fmla="*/ 1167130 h 1643380"/>
              <a:gd name="connsiteX5" fmla="*/ 2565541 w 2795411"/>
              <a:gd name="connsiteY5" fmla="*/ 1643380 h 1643380"/>
              <a:gd name="connsiteX6" fmla="*/ 1985788 w 2795411"/>
              <a:gd name="connsiteY6" fmla="*/ 1475106 h 1643380"/>
              <a:gd name="connsiteX7" fmla="*/ 1363488 w 2795411"/>
              <a:gd name="connsiteY7" fmla="*/ 1640205 h 1643380"/>
              <a:gd name="connsiteX8" fmla="*/ 675781 w 2795411"/>
              <a:gd name="connsiteY8" fmla="*/ 1548130 h 1643380"/>
              <a:gd name="connsiteX9" fmla="*/ 329071 w 2795411"/>
              <a:gd name="connsiteY9" fmla="*/ 1054735 h 1643380"/>
              <a:gd name="connsiteX10" fmla="*/ 283987 w 2795411"/>
              <a:gd name="connsiteY10" fmla="*/ 878206 h 1643380"/>
              <a:gd name="connsiteX11" fmla="*/ 261762 w 2795411"/>
              <a:gd name="connsiteY11" fmla="*/ 840106 h 1643380"/>
              <a:gd name="connsiteX12" fmla="*/ 238901 w 2795411"/>
              <a:gd name="connsiteY12" fmla="*/ 760730 h 1643380"/>
              <a:gd name="connsiteX13" fmla="*/ 3316 w 2795411"/>
              <a:gd name="connsiteY13" fmla="*/ 419100 h 1643380"/>
              <a:gd name="connsiteX14" fmla="*/ 141 w 2795411"/>
              <a:gd name="connsiteY14" fmla="*/ 635 h 1643380"/>
              <a:gd name="connsiteX15" fmla="*/ 297321 w 2795411"/>
              <a:gd name="connsiteY15" fmla="*/ 0 h 1643380"/>
              <a:gd name="connsiteX0" fmla="*/ 141 w 2795411"/>
              <a:gd name="connsiteY0" fmla="*/ 0 h 1642745"/>
              <a:gd name="connsiteX1" fmla="*/ 837706 w 2795411"/>
              <a:gd name="connsiteY1" fmla="*/ 763270 h 1642745"/>
              <a:gd name="connsiteX2" fmla="*/ 891681 w 2795411"/>
              <a:gd name="connsiteY2" fmla="*/ 763270 h 1642745"/>
              <a:gd name="connsiteX3" fmla="*/ 1406666 w 2795411"/>
              <a:gd name="connsiteY3" fmla="*/ 789940 h 1642745"/>
              <a:gd name="connsiteX4" fmla="*/ 2795411 w 2795411"/>
              <a:gd name="connsiteY4" fmla="*/ 1166495 h 1642745"/>
              <a:gd name="connsiteX5" fmla="*/ 2565541 w 2795411"/>
              <a:gd name="connsiteY5" fmla="*/ 1642745 h 1642745"/>
              <a:gd name="connsiteX6" fmla="*/ 1985788 w 2795411"/>
              <a:gd name="connsiteY6" fmla="*/ 1474471 h 1642745"/>
              <a:gd name="connsiteX7" fmla="*/ 1363488 w 2795411"/>
              <a:gd name="connsiteY7" fmla="*/ 1639570 h 1642745"/>
              <a:gd name="connsiteX8" fmla="*/ 675781 w 2795411"/>
              <a:gd name="connsiteY8" fmla="*/ 1547495 h 1642745"/>
              <a:gd name="connsiteX9" fmla="*/ 329071 w 2795411"/>
              <a:gd name="connsiteY9" fmla="*/ 1054100 h 1642745"/>
              <a:gd name="connsiteX10" fmla="*/ 283987 w 2795411"/>
              <a:gd name="connsiteY10" fmla="*/ 877571 h 1642745"/>
              <a:gd name="connsiteX11" fmla="*/ 261762 w 2795411"/>
              <a:gd name="connsiteY11" fmla="*/ 839471 h 1642745"/>
              <a:gd name="connsiteX12" fmla="*/ 238901 w 2795411"/>
              <a:gd name="connsiteY12" fmla="*/ 760095 h 1642745"/>
              <a:gd name="connsiteX13" fmla="*/ 3316 w 2795411"/>
              <a:gd name="connsiteY13" fmla="*/ 418465 h 1642745"/>
              <a:gd name="connsiteX14" fmla="*/ 141 w 2795411"/>
              <a:gd name="connsiteY14" fmla="*/ 0 h 1642745"/>
              <a:gd name="connsiteX0" fmla="*/ 0 w 2792095"/>
              <a:gd name="connsiteY0" fmla="*/ 0 h 1224280"/>
              <a:gd name="connsiteX1" fmla="*/ 834390 w 2792095"/>
              <a:gd name="connsiteY1" fmla="*/ 344805 h 1224280"/>
              <a:gd name="connsiteX2" fmla="*/ 888365 w 2792095"/>
              <a:gd name="connsiteY2" fmla="*/ 344805 h 1224280"/>
              <a:gd name="connsiteX3" fmla="*/ 1403350 w 2792095"/>
              <a:gd name="connsiteY3" fmla="*/ 371475 h 1224280"/>
              <a:gd name="connsiteX4" fmla="*/ 2792095 w 2792095"/>
              <a:gd name="connsiteY4" fmla="*/ 748030 h 1224280"/>
              <a:gd name="connsiteX5" fmla="*/ 2562225 w 2792095"/>
              <a:gd name="connsiteY5" fmla="*/ 1224280 h 1224280"/>
              <a:gd name="connsiteX6" fmla="*/ 1982472 w 2792095"/>
              <a:gd name="connsiteY6" fmla="*/ 1056006 h 1224280"/>
              <a:gd name="connsiteX7" fmla="*/ 1360172 w 2792095"/>
              <a:gd name="connsiteY7" fmla="*/ 1221105 h 1224280"/>
              <a:gd name="connsiteX8" fmla="*/ 672465 w 2792095"/>
              <a:gd name="connsiteY8" fmla="*/ 1129030 h 1224280"/>
              <a:gd name="connsiteX9" fmla="*/ 325755 w 2792095"/>
              <a:gd name="connsiteY9" fmla="*/ 635635 h 1224280"/>
              <a:gd name="connsiteX10" fmla="*/ 280671 w 2792095"/>
              <a:gd name="connsiteY10" fmla="*/ 459106 h 1224280"/>
              <a:gd name="connsiteX11" fmla="*/ 258446 w 2792095"/>
              <a:gd name="connsiteY11" fmla="*/ 421006 h 1224280"/>
              <a:gd name="connsiteX12" fmla="*/ 235585 w 2792095"/>
              <a:gd name="connsiteY12" fmla="*/ 341630 h 1224280"/>
              <a:gd name="connsiteX13" fmla="*/ 0 w 2792095"/>
              <a:gd name="connsiteY13" fmla="*/ 0 h 1224280"/>
              <a:gd name="connsiteX0" fmla="*/ 0 w 2556510"/>
              <a:gd name="connsiteY0" fmla="*/ 0 h 882650"/>
              <a:gd name="connsiteX1" fmla="*/ 598805 w 2556510"/>
              <a:gd name="connsiteY1" fmla="*/ 3175 h 882650"/>
              <a:gd name="connsiteX2" fmla="*/ 652780 w 2556510"/>
              <a:gd name="connsiteY2" fmla="*/ 3175 h 882650"/>
              <a:gd name="connsiteX3" fmla="*/ 1167765 w 2556510"/>
              <a:gd name="connsiteY3" fmla="*/ 29845 h 882650"/>
              <a:gd name="connsiteX4" fmla="*/ 2556510 w 2556510"/>
              <a:gd name="connsiteY4" fmla="*/ 406400 h 882650"/>
              <a:gd name="connsiteX5" fmla="*/ 2326640 w 2556510"/>
              <a:gd name="connsiteY5" fmla="*/ 882650 h 882650"/>
              <a:gd name="connsiteX6" fmla="*/ 1746887 w 2556510"/>
              <a:gd name="connsiteY6" fmla="*/ 714376 h 882650"/>
              <a:gd name="connsiteX7" fmla="*/ 1124587 w 2556510"/>
              <a:gd name="connsiteY7" fmla="*/ 879475 h 882650"/>
              <a:gd name="connsiteX8" fmla="*/ 436880 w 2556510"/>
              <a:gd name="connsiteY8" fmla="*/ 787400 h 882650"/>
              <a:gd name="connsiteX9" fmla="*/ 90170 w 2556510"/>
              <a:gd name="connsiteY9" fmla="*/ 294005 h 882650"/>
              <a:gd name="connsiteX10" fmla="*/ 45086 w 2556510"/>
              <a:gd name="connsiteY10" fmla="*/ 117476 h 882650"/>
              <a:gd name="connsiteX11" fmla="*/ 22861 w 2556510"/>
              <a:gd name="connsiteY11" fmla="*/ 79376 h 882650"/>
              <a:gd name="connsiteX12" fmla="*/ 0 w 2556510"/>
              <a:gd name="connsiteY12" fmla="*/ 0 h 882650"/>
              <a:gd name="connsiteX0" fmla="*/ 0 w 2533649"/>
              <a:gd name="connsiteY0" fmla="*/ 76201 h 879475"/>
              <a:gd name="connsiteX1" fmla="*/ 575944 w 2533649"/>
              <a:gd name="connsiteY1" fmla="*/ 0 h 879475"/>
              <a:gd name="connsiteX2" fmla="*/ 629919 w 2533649"/>
              <a:gd name="connsiteY2" fmla="*/ 0 h 879475"/>
              <a:gd name="connsiteX3" fmla="*/ 1144904 w 2533649"/>
              <a:gd name="connsiteY3" fmla="*/ 26670 h 879475"/>
              <a:gd name="connsiteX4" fmla="*/ 2533649 w 2533649"/>
              <a:gd name="connsiteY4" fmla="*/ 403225 h 879475"/>
              <a:gd name="connsiteX5" fmla="*/ 2303779 w 2533649"/>
              <a:gd name="connsiteY5" fmla="*/ 879475 h 879475"/>
              <a:gd name="connsiteX6" fmla="*/ 1724026 w 2533649"/>
              <a:gd name="connsiteY6" fmla="*/ 711201 h 879475"/>
              <a:gd name="connsiteX7" fmla="*/ 1101726 w 2533649"/>
              <a:gd name="connsiteY7" fmla="*/ 876300 h 879475"/>
              <a:gd name="connsiteX8" fmla="*/ 414019 w 2533649"/>
              <a:gd name="connsiteY8" fmla="*/ 784225 h 879475"/>
              <a:gd name="connsiteX9" fmla="*/ 67309 w 2533649"/>
              <a:gd name="connsiteY9" fmla="*/ 290830 h 879475"/>
              <a:gd name="connsiteX10" fmla="*/ 22225 w 2533649"/>
              <a:gd name="connsiteY10" fmla="*/ 114301 h 879475"/>
              <a:gd name="connsiteX11" fmla="*/ 0 w 2533649"/>
              <a:gd name="connsiteY11" fmla="*/ 76201 h 879475"/>
              <a:gd name="connsiteX0" fmla="*/ 0 w 2533649"/>
              <a:gd name="connsiteY0" fmla="*/ 76201 h 879475"/>
              <a:gd name="connsiteX1" fmla="*/ 629919 w 2533649"/>
              <a:gd name="connsiteY1" fmla="*/ 0 h 879475"/>
              <a:gd name="connsiteX2" fmla="*/ 1144904 w 2533649"/>
              <a:gd name="connsiteY2" fmla="*/ 26670 h 879475"/>
              <a:gd name="connsiteX3" fmla="*/ 2533649 w 2533649"/>
              <a:gd name="connsiteY3" fmla="*/ 403225 h 879475"/>
              <a:gd name="connsiteX4" fmla="*/ 2303779 w 2533649"/>
              <a:gd name="connsiteY4" fmla="*/ 879475 h 879475"/>
              <a:gd name="connsiteX5" fmla="*/ 1724026 w 2533649"/>
              <a:gd name="connsiteY5" fmla="*/ 711201 h 879475"/>
              <a:gd name="connsiteX6" fmla="*/ 1101726 w 2533649"/>
              <a:gd name="connsiteY6" fmla="*/ 876300 h 879475"/>
              <a:gd name="connsiteX7" fmla="*/ 414019 w 2533649"/>
              <a:gd name="connsiteY7" fmla="*/ 784225 h 879475"/>
              <a:gd name="connsiteX8" fmla="*/ 67309 w 2533649"/>
              <a:gd name="connsiteY8" fmla="*/ 290830 h 879475"/>
              <a:gd name="connsiteX9" fmla="*/ 22225 w 2533649"/>
              <a:gd name="connsiteY9" fmla="*/ 114301 h 879475"/>
              <a:gd name="connsiteX10" fmla="*/ 0 w 2533649"/>
              <a:gd name="connsiteY10" fmla="*/ 76201 h 879475"/>
              <a:gd name="connsiteX0" fmla="*/ 0 w 2533649"/>
              <a:gd name="connsiteY0" fmla="*/ 76201 h 879475"/>
              <a:gd name="connsiteX1" fmla="*/ 629919 w 2533649"/>
              <a:gd name="connsiteY1" fmla="*/ 0 h 879475"/>
              <a:gd name="connsiteX2" fmla="*/ 1144904 w 2533649"/>
              <a:gd name="connsiteY2" fmla="*/ 26670 h 879475"/>
              <a:gd name="connsiteX3" fmla="*/ 2533649 w 2533649"/>
              <a:gd name="connsiteY3" fmla="*/ 403225 h 879475"/>
              <a:gd name="connsiteX4" fmla="*/ 2303779 w 2533649"/>
              <a:gd name="connsiteY4" fmla="*/ 879475 h 879475"/>
              <a:gd name="connsiteX5" fmla="*/ 1724026 w 2533649"/>
              <a:gd name="connsiteY5" fmla="*/ 711201 h 879475"/>
              <a:gd name="connsiteX6" fmla="*/ 1101726 w 2533649"/>
              <a:gd name="connsiteY6" fmla="*/ 876300 h 879475"/>
              <a:gd name="connsiteX7" fmla="*/ 414019 w 2533649"/>
              <a:gd name="connsiteY7" fmla="*/ 784225 h 879475"/>
              <a:gd name="connsiteX8" fmla="*/ 67309 w 2533649"/>
              <a:gd name="connsiteY8" fmla="*/ 290830 h 879475"/>
              <a:gd name="connsiteX9" fmla="*/ 0 w 2533649"/>
              <a:gd name="connsiteY9" fmla="*/ 76201 h 879475"/>
              <a:gd name="connsiteX0" fmla="*/ 0 w 2533649"/>
              <a:gd name="connsiteY0" fmla="*/ 49531 h 852805"/>
              <a:gd name="connsiteX1" fmla="*/ 1144904 w 2533649"/>
              <a:gd name="connsiteY1" fmla="*/ 0 h 852805"/>
              <a:gd name="connsiteX2" fmla="*/ 2533649 w 2533649"/>
              <a:gd name="connsiteY2" fmla="*/ 376555 h 852805"/>
              <a:gd name="connsiteX3" fmla="*/ 2303779 w 2533649"/>
              <a:gd name="connsiteY3" fmla="*/ 852805 h 852805"/>
              <a:gd name="connsiteX4" fmla="*/ 1724026 w 2533649"/>
              <a:gd name="connsiteY4" fmla="*/ 684531 h 852805"/>
              <a:gd name="connsiteX5" fmla="*/ 1101726 w 2533649"/>
              <a:gd name="connsiteY5" fmla="*/ 849630 h 852805"/>
              <a:gd name="connsiteX6" fmla="*/ 414019 w 2533649"/>
              <a:gd name="connsiteY6" fmla="*/ 757555 h 852805"/>
              <a:gd name="connsiteX7" fmla="*/ 67309 w 2533649"/>
              <a:gd name="connsiteY7" fmla="*/ 264160 h 852805"/>
              <a:gd name="connsiteX8" fmla="*/ 0 w 2533649"/>
              <a:gd name="connsiteY8" fmla="*/ 49531 h 852805"/>
              <a:gd name="connsiteX0" fmla="*/ 0 w 2533649"/>
              <a:gd name="connsiteY0" fmla="*/ 103506 h 906780"/>
              <a:gd name="connsiteX1" fmla="*/ 865504 w 2533649"/>
              <a:gd name="connsiteY1" fmla="*/ 0 h 906780"/>
              <a:gd name="connsiteX2" fmla="*/ 2533649 w 2533649"/>
              <a:gd name="connsiteY2" fmla="*/ 430530 h 906780"/>
              <a:gd name="connsiteX3" fmla="*/ 2303779 w 2533649"/>
              <a:gd name="connsiteY3" fmla="*/ 906780 h 906780"/>
              <a:gd name="connsiteX4" fmla="*/ 1724026 w 2533649"/>
              <a:gd name="connsiteY4" fmla="*/ 738506 h 906780"/>
              <a:gd name="connsiteX5" fmla="*/ 1101726 w 2533649"/>
              <a:gd name="connsiteY5" fmla="*/ 903605 h 906780"/>
              <a:gd name="connsiteX6" fmla="*/ 414019 w 2533649"/>
              <a:gd name="connsiteY6" fmla="*/ 811530 h 906780"/>
              <a:gd name="connsiteX7" fmla="*/ 67309 w 2533649"/>
              <a:gd name="connsiteY7" fmla="*/ 318135 h 906780"/>
              <a:gd name="connsiteX8" fmla="*/ 0 w 2533649"/>
              <a:gd name="connsiteY8" fmla="*/ 103506 h 906780"/>
              <a:gd name="connsiteX0" fmla="*/ 0 w 2303779"/>
              <a:gd name="connsiteY0" fmla="*/ 103506 h 906780"/>
              <a:gd name="connsiteX1" fmla="*/ 865504 w 2303779"/>
              <a:gd name="connsiteY1" fmla="*/ 0 h 906780"/>
              <a:gd name="connsiteX2" fmla="*/ 1666874 w 2303779"/>
              <a:gd name="connsiteY2" fmla="*/ 433705 h 906780"/>
              <a:gd name="connsiteX3" fmla="*/ 2303779 w 2303779"/>
              <a:gd name="connsiteY3" fmla="*/ 906780 h 906780"/>
              <a:gd name="connsiteX4" fmla="*/ 1724026 w 2303779"/>
              <a:gd name="connsiteY4" fmla="*/ 738506 h 906780"/>
              <a:gd name="connsiteX5" fmla="*/ 1101726 w 2303779"/>
              <a:gd name="connsiteY5" fmla="*/ 903605 h 906780"/>
              <a:gd name="connsiteX6" fmla="*/ 414019 w 2303779"/>
              <a:gd name="connsiteY6" fmla="*/ 811530 h 906780"/>
              <a:gd name="connsiteX7" fmla="*/ 67309 w 2303779"/>
              <a:gd name="connsiteY7" fmla="*/ 318135 h 906780"/>
              <a:gd name="connsiteX8" fmla="*/ 0 w 2303779"/>
              <a:gd name="connsiteY8" fmla="*/ 103506 h 906780"/>
              <a:gd name="connsiteX0" fmla="*/ 0 w 2303779"/>
              <a:gd name="connsiteY0" fmla="*/ 84456 h 887730"/>
              <a:gd name="connsiteX1" fmla="*/ 773429 w 2303779"/>
              <a:gd name="connsiteY1" fmla="*/ 0 h 887730"/>
              <a:gd name="connsiteX2" fmla="*/ 1666874 w 2303779"/>
              <a:gd name="connsiteY2" fmla="*/ 414655 h 887730"/>
              <a:gd name="connsiteX3" fmla="*/ 2303779 w 2303779"/>
              <a:gd name="connsiteY3" fmla="*/ 887730 h 887730"/>
              <a:gd name="connsiteX4" fmla="*/ 1724026 w 2303779"/>
              <a:gd name="connsiteY4" fmla="*/ 719456 h 887730"/>
              <a:gd name="connsiteX5" fmla="*/ 1101726 w 2303779"/>
              <a:gd name="connsiteY5" fmla="*/ 884555 h 887730"/>
              <a:gd name="connsiteX6" fmla="*/ 414019 w 2303779"/>
              <a:gd name="connsiteY6" fmla="*/ 792480 h 887730"/>
              <a:gd name="connsiteX7" fmla="*/ 67309 w 2303779"/>
              <a:gd name="connsiteY7" fmla="*/ 299085 h 887730"/>
              <a:gd name="connsiteX8" fmla="*/ 0 w 2303779"/>
              <a:gd name="connsiteY8" fmla="*/ 84456 h 887730"/>
              <a:gd name="connsiteX0" fmla="*/ 0 w 2303779"/>
              <a:gd name="connsiteY0" fmla="*/ 217806 h 1021080"/>
              <a:gd name="connsiteX1" fmla="*/ 1297304 w 2303779"/>
              <a:gd name="connsiteY1" fmla="*/ 0 h 1021080"/>
              <a:gd name="connsiteX2" fmla="*/ 1666874 w 2303779"/>
              <a:gd name="connsiteY2" fmla="*/ 548005 h 1021080"/>
              <a:gd name="connsiteX3" fmla="*/ 2303779 w 2303779"/>
              <a:gd name="connsiteY3" fmla="*/ 1021080 h 1021080"/>
              <a:gd name="connsiteX4" fmla="*/ 1724026 w 2303779"/>
              <a:gd name="connsiteY4" fmla="*/ 852806 h 1021080"/>
              <a:gd name="connsiteX5" fmla="*/ 1101726 w 2303779"/>
              <a:gd name="connsiteY5" fmla="*/ 1017905 h 1021080"/>
              <a:gd name="connsiteX6" fmla="*/ 414019 w 2303779"/>
              <a:gd name="connsiteY6" fmla="*/ 925830 h 1021080"/>
              <a:gd name="connsiteX7" fmla="*/ 67309 w 2303779"/>
              <a:gd name="connsiteY7" fmla="*/ 432435 h 1021080"/>
              <a:gd name="connsiteX8" fmla="*/ 0 w 2303779"/>
              <a:gd name="connsiteY8" fmla="*/ 217806 h 1021080"/>
              <a:gd name="connsiteX0" fmla="*/ 599441 w 2236470"/>
              <a:gd name="connsiteY0" fmla="*/ 157481 h 1021080"/>
              <a:gd name="connsiteX1" fmla="*/ 1229995 w 2236470"/>
              <a:gd name="connsiteY1" fmla="*/ 0 h 1021080"/>
              <a:gd name="connsiteX2" fmla="*/ 1599565 w 2236470"/>
              <a:gd name="connsiteY2" fmla="*/ 548005 h 1021080"/>
              <a:gd name="connsiteX3" fmla="*/ 2236470 w 2236470"/>
              <a:gd name="connsiteY3" fmla="*/ 1021080 h 1021080"/>
              <a:gd name="connsiteX4" fmla="*/ 1656717 w 2236470"/>
              <a:gd name="connsiteY4" fmla="*/ 852806 h 1021080"/>
              <a:gd name="connsiteX5" fmla="*/ 1034417 w 2236470"/>
              <a:gd name="connsiteY5" fmla="*/ 1017905 h 1021080"/>
              <a:gd name="connsiteX6" fmla="*/ 346710 w 2236470"/>
              <a:gd name="connsiteY6" fmla="*/ 925830 h 1021080"/>
              <a:gd name="connsiteX7" fmla="*/ 0 w 2236470"/>
              <a:gd name="connsiteY7" fmla="*/ 432435 h 1021080"/>
              <a:gd name="connsiteX8" fmla="*/ 599441 w 2236470"/>
              <a:gd name="connsiteY8" fmla="*/ 157481 h 1021080"/>
              <a:gd name="connsiteX0" fmla="*/ 599441 w 2236470"/>
              <a:gd name="connsiteY0" fmla="*/ 157481 h 1021080"/>
              <a:gd name="connsiteX1" fmla="*/ 1229995 w 2236470"/>
              <a:gd name="connsiteY1" fmla="*/ 0 h 1021080"/>
              <a:gd name="connsiteX2" fmla="*/ 1786890 w 2236470"/>
              <a:gd name="connsiteY2" fmla="*/ 167005 h 1021080"/>
              <a:gd name="connsiteX3" fmla="*/ 2236470 w 2236470"/>
              <a:gd name="connsiteY3" fmla="*/ 1021080 h 1021080"/>
              <a:gd name="connsiteX4" fmla="*/ 1656717 w 2236470"/>
              <a:gd name="connsiteY4" fmla="*/ 852806 h 1021080"/>
              <a:gd name="connsiteX5" fmla="*/ 1034417 w 2236470"/>
              <a:gd name="connsiteY5" fmla="*/ 1017905 h 1021080"/>
              <a:gd name="connsiteX6" fmla="*/ 346710 w 2236470"/>
              <a:gd name="connsiteY6" fmla="*/ 925830 h 1021080"/>
              <a:gd name="connsiteX7" fmla="*/ 0 w 2236470"/>
              <a:gd name="connsiteY7" fmla="*/ 432435 h 1021080"/>
              <a:gd name="connsiteX8" fmla="*/ 599441 w 2236470"/>
              <a:gd name="connsiteY8" fmla="*/ 157481 h 1021080"/>
              <a:gd name="connsiteX0" fmla="*/ 599441 w 2236470"/>
              <a:gd name="connsiteY0" fmla="*/ 157481 h 1122681"/>
              <a:gd name="connsiteX1" fmla="*/ 1229995 w 2236470"/>
              <a:gd name="connsiteY1" fmla="*/ 0 h 1122681"/>
              <a:gd name="connsiteX2" fmla="*/ 1786890 w 2236470"/>
              <a:gd name="connsiteY2" fmla="*/ 167005 h 1122681"/>
              <a:gd name="connsiteX3" fmla="*/ 2236470 w 2236470"/>
              <a:gd name="connsiteY3" fmla="*/ 1021080 h 1122681"/>
              <a:gd name="connsiteX4" fmla="*/ 1313817 w 2236470"/>
              <a:gd name="connsiteY4" fmla="*/ 1122681 h 1122681"/>
              <a:gd name="connsiteX5" fmla="*/ 1034417 w 2236470"/>
              <a:gd name="connsiteY5" fmla="*/ 1017905 h 1122681"/>
              <a:gd name="connsiteX6" fmla="*/ 346710 w 2236470"/>
              <a:gd name="connsiteY6" fmla="*/ 925830 h 1122681"/>
              <a:gd name="connsiteX7" fmla="*/ 0 w 2236470"/>
              <a:gd name="connsiteY7" fmla="*/ 432435 h 1122681"/>
              <a:gd name="connsiteX8" fmla="*/ 599441 w 2236470"/>
              <a:gd name="connsiteY8" fmla="*/ 157481 h 1122681"/>
              <a:gd name="connsiteX0" fmla="*/ 599441 w 1786890"/>
              <a:gd name="connsiteY0" fmla="*/ 157481 h 1122681"/>
              <a:gd name="connsiteX1" fmla="*/ 1229995 w 1786890"/>
              <a:gd name="connsiteY1" fmla="*/ 0 h 1122681"/>
              <a:gd name="connsiteX2" fmla="*/ 1786890 w 1786890"/>
              <a:gd name="connsiteY2" fmla="*/ 167005 h 1122681"/>
              <a:gd name="connsiteX3" fmla="*/ 1423670 w 1786890"/>
              <a:gd name="connsiteY3" fmla="*/ 957580 h 1122681"/>
              <a:gd name="connsiteX4" fmla="*/ 1313817 w 1786890"/>
              <a:gd name="connsiteY4" fmla="*/ 1122681 h 1122681"/>
              <a:gd name="connsiteX5" fmla="*/ 1034417 w 1786890"/>
              <a:gd name="connsiteY5" fmla="*/ 1017905 h 1122681"/>
              <a:gd name="connsiteX6" fmla="*/ 346710 w 1786890"/>
              <a:gd name="connsiteY6" fmla="*/ 925830 h 1122681"/>
              <a:gd name="connsiteX7" fmla="*/ 0 w 1786890"/>
              <a:gd name="connsiteY7" fmla="*/ 432435 h 1122681"/>
              <a:gd name="connsiteX8" fmla="*/ 599441 w 1786890"/>
              <a:gd name="connsiteY8" fmla="*/ 157481 h 1122681"/>
              <a:gd name="connsiteX0" fmla="*/ 599441 w 1786890"/>
              <a:gd name="connsiteY0" fmla="*/ 157481 h 1017905"/>
              <a:gd name="connsiteX1" fmla="*/ 1229995 w 1786890"/>
              <a:gd name="connsiteY1" fmla="*/ 0 h 1017905"/>
              <a:gd name="connsiteX2" fmla="*/ 1786890 w 1786890"/>
              <a:gd name="connsiteY2" fmla="*/ 167005 h 1017905"/>
              <a:gd name="connsiteX3" fmla="*/ 1423670 w 1786890"/>
              <a:gd name="connsiteY3" fmla="*/ 957580 h 1017905"/>
              <a:gd name="connsiteX4" fmla="*/ 1034417 w 1786890"/>
              <a:gd name="connsiteY4" fmla="*/ 1017905 h 1017905"/>
              <a:gd name="connsiteX5" fmla="*/ 346710 w 1786890"/>
              <a:gd name="connsiteY5" fmla="*/ 925830 h 1017905"/>
              <a:gd name="connsiteX6" fmla="*/ 0 w 1786890"/>
              <a:gd name="connsiteY6" fmla="*/ 432435 h 1017905"/>
              <a:gd name="connsiteX7" fmla="*/ 599441 w 1786890"/>
              <a:gd name="connsiteY7" fmla="*/ 157481 h 1017905"/>
              <a:gd name="connsiteX0" fmla="*/ 599441 w 1786890"/>
              <a:gd name="connsiteY0" fmla="*/ 157481 h 1246505"/>
              <a:gd name="connsiteX1" fmla="*/ 1229995 w 1786890"/>
              <a:gd name="connsiteY1" fmla="*/ 0 h 1246505"/>
              <a:gd name="connsiteX2" fmla="*/ 1786890 w 1786890"/>
              <a:gd name="connsiteY2" fmla="*/ 167005 h 1246505"/>
              <a:gd name="connsiteX3" fmla="*/ 1264920 w 1786890"/>
              <a:gd name="connsiteY3" fmla="*/ 1246505 h 1246505"/>
              <a:gd name="connsiteX4" fmla="*/ 1034417 w 1786890"/>
              <a:gd name="connsiteY4" fmla="*/ 1017905 h 1246505"/>
              <a:gd name="connsiteX5" fmla="*/ 346710 w 1786890"/>
              <a:gd name="connsiteY5" fmla="*/ 925830 h 1246505"/>
              <a:gd name="connsiteX6" fmla="*/ 0 w 1786890"/>
              <a:gd name="connsiteY6" fmla="*/ 432435 h 1246505"/>
              <a:gd name="connsiteX7" fmla="*/ 599441 w 1786890"/>
              <a:gd name="connsiteY7" fmla="*/ 157481 h 1246505"/>
              <a:gd name="connsiteX0" fmla="*/ 599441 w 1786890"/>
              <a:gd name="connsiteY0" fmla="*/ 157481 h 1246505"/>
              <a:gd name="connsiteX1" fmla="*/ 1229995 w 1786890"/>
              <a:gd name="connsiteY1" fmla="*/ 0 h 1246505"/>
              <a:gd name="connsiteX2" fmla="*/ 1786890 w 1786890"/>
              <a:gd name="connsiteY2" fmla="*/ 167005 h 1246505"/>
              <a:gd name="connsiteX3" fmla="*/ 1283970 w 1786890"/>
              <a:gd name="connsiteY3" fmla="*/ 1246505 h 1246505"/>
              <a:gd name="connsiteX4" fmla="*/ 1034417 w 1786890"/>
              <a:gd name="connsiteY4" fmla="*/ 1017905 h 1246505"/>
              <a:gd name="connsiteX5" fmla="*/ 346710 w 1786890"/>
              <a:gd name="connsiteY5" fmla="*/ 925830 h 1246505"/>
              <a:gd name="connsiteX6" fmla="*/ 0 w 1786890"/>
              <a:gd name="connsiteY6" fmla="*/ 432435 h 1246505"/>
              <a:gd name="connsiteX7" fmla="*/ 599441 w 1786890"/>
              <a:gd name="connsiteY7" fmla="*/ 157481 h 1246505"/>
              <a:gd name="connsiteX0" fmla="*/ 599441 w 1786890"/>
              <a:gd name="connsiteY0" fmla="*/ 157481 h 1246505"/>
              <a:gd name="connsiteX1" fmla="*/ 1229995 w 1786890"/>
              <a:gd name="connsiteY1" fmla="*/ 0 h 1246505"/>
              <a:gd name="connsiteX2" fmla="*/ 1786890 w 1786890"/>
              <a:gd name="connsiteY2" fmla="*/ 167005 h 1246505"/>
              <a:gd name="connsiteX3" fmla="*/ 1283970 w 1786890"/>
              <a:gd name="connsiteY3" fmla="*/ 1246505 h 1246505"/>
              <a:gd name="connsiteX4" fmla="*/ 964567 w 1786890"/>
              <a:gd name="connsiteY4" fmla="*/ 1090930 h 1246505"/>
              <a:gd name="connsiteX5" fmla="*/ 346710 w 1786890"/>
              <a:gd name="connsiteY5" fmla="*/ 925830 h 1246505"/>
              <a:gd name="connsiteX6" fmla="*/ 0 w 1786890"/>
              <a:gd name="connsiteY6" fmla="*/ 432435 h 1246505"/>
              <a:gd name="connsiteX7" fmla="*/ 599441 w 1786890"/>
              <a:gd name="connsiteY7" fmla="*/ 157481 h 1246505"/>
              <a:gd name="connsiteX0" fmla="*/ 599441 w 1786890"/>
              <a:gd name="connsiteY0" fmla="*/ 157481 h 1271905"/>
              <a:gd name="connsiteX1" fmla="*/ 1229995 w 1786890"/>
              <a:gd name="connsiteY1" fmla="*/ 0 h 1271905"/>
              <a:gd name="connsiteX2" fmla="*/ 1786890 w 1786890"/>
              <a:gd name="connsiteY2" fmla="*/ 167005 h 1271905"/>
              <a:gd name="connsiteX3" fmla="*/ 1274445 w 1786890"/>
              <a:gd name="connsiteY3" fmla="*/ 1271905 h 1271905"/>
              <a:gd name="connsiteX4" fmla="*/ 964567 w 1786890"/>
              <a:gd name="connsiteY4" fmla="*/ 1090930 h 1271905"/>
              <a:gd name="connsiteX5" fmla="*/ 346710 w 1786890"/>
              <a:gd name="connsiteY5" fmla="*/ 925830 h 1271905"/>
              <a:gd name="connsiteX6" fmla="*/ 0 w 1786890"/>
              <a:gd name="connsiteY6" fmla="*/ 432435 h 1271905"/>
              <a:gd name="connsiteX7" fmla="*/ 599441 w 1786890"/>
              <a:gd name="connsiteY7" fmla="*/ 157481 h 1271905"/>
              <a:gd name="connsiteX0" fmla="*/ 599441 w 1786890"/>
              <a:gd name="connsiteY0" fmla="*/ 157481 h 1271905"/>
              <a:gd name="connsiteX1" fmla="*/ 1229995 w 1786890"/>
              <a:gd name="connsiteY1" fmla="*/ 0 h 1271905"/>
              <a:gd name="connsiteX2" fmla="*/ 1786890 w 1786890"/>
              <a:gd name="connsiteY2" fmla="*/ 167005 h 1271905"/>
              <a:gd name="connsiteX3" fmla="*/ 1274445 w 1786890"/>
              <a:gd name="connsiteY3" fmla="*/ 1271905 h 1271905"/>
              <a:gd name="connsiteX4" fmla="*/ 964567 w 1786890"/>
              <a:gd name="connsiteY4" fmla="*/ 1090930 h 1271905"/>
              <a:gd name="connsiteX5" fmla="*/ 622935 w 1786890"/>
              <a:gd name="connsiteY5" fmla="*/ 913130 h 1271905"/>
              <a:gd name="connsiteX6" fmla="*/ 0 w 1786890"/>
              <a:gd name="connsiteY6" fmla="*/ 432435 h 1271905"/>
              <a:gd name="connsiteX7" fmla="*/ 599441 w 1786890"/>
              <a:gd name="connsiteY7" fmla="*/ 157481 h 1271905"/>
              <a:gd name="connsiteX0" fmla="*/ 231141 w 1418590"/>
              <a:gd name="connsiteY0" fmla="*/ 157481 h 1271905"/>
              <a:gd name="connsiteX1" fmla="*/ 861695 w 1418590"/>
              <a:gd name="connsiteY1" fmla="*/ 0 h 1271905"/>
              <a:gd name="connsiteX2" fmla="*/ 1418590 w 1418590"/>
              <a:gd name="connsiteY2" fmla="*/ 167005 h 1271905"/>
              <a:gd name="connsiteX3" fmla="*/ 906145 w 1418590"/>
              <a:gd name="connsiteY3" fmla="*/ 1271905 h 1271905"/>
              <a:gd name="connsiteX4" fmla="*/ 596267 w 1418590"/>
              <a:gd name="connsiteY4" fmla="*/ 1090930 h 1271905"/>
              <a:gd name="connsiteX5" fmla="*/ 254635 w 1418590"/>
              <a:gd name="connsiteY5" fmla="*/ 913130 h 1271905"/>
              <a:gd name="connsiteX6" fmla="*/ 0 w 1418590"/>
              <a:gd name="connsiteY6" fmla="*/ 711835 h 1271905"/>
              <a:gd name="connsiteX7" fmla="*/ 231141 w 1418590"/>
              <a:gd name="connsiteY7" fmla="*/ 157481 h 1271905"/>
              <a:gd name="connsiteX0" fmla="*/ 231141 w 1418590"/>
              <a:gd name="connsiteY0" fmla="*/ 157481 h 1271905"/>
              <a:gd name="connsiteX1" fmla="*/ 861695 w 1418590"/>
              <a:gd name="connsiteY1" fmla="*/ 0 h 1271905"/>
              <a:gd name="connsiteX2" fmla="*/ 1418590 w 1418590"/>
              <a:gd name="connsiteY2" fmla="*/ 167005 h 1271905"/>
              <a:gd name="connsiteX3" fmla="*/ 906145 w 1418590"/>
              <a:gd name="connsiteY3" fmla="*/ 1271905 h 1271905"/>
              <a:gd name="connsiteX4" fmla="*/ 596267 w 1418590"/>
              <a:gd name="connsiteY4" fmla="*/ 1090930 h 1271905"/>
              <a:gd name="connsiteX5" fmla="*/ 254635 w 1418590"/>
              <a:gd name="connsiteY5" fmla="*/ 913130 h 1271905"/>
              <a:gd name="connsiteX6" fmla="*/ 0 w 1418590"/>
              <a:gd name="connsiteY6" fmla="*/ 711835 h 1271905"/>
              <a:gd name="connsiteX7" fmla="*/ 110490 w 1418590"/>
              <a:gd name="connsiteY7" fmla="*/ 434804 h 1271905"/>
              <a:gd name="connsiteX8" fmla="*/ 231141 w 1418590"/>
              <a:gd name="connsiteY8" fmla="*/ 157481 h 1271905"/>
              <a:gd name="connsiteX0" fmla="*/ 365126 w 1552575"/>
              <a:gd name="connsiteY0" fmla="*/ 157481 h 1271905"/>
              <a:gd name="connsiteX1" fmla="*/ 995680 w 1552575"/>
              <a:gd name="connsiteY1" fmla="*/ 0 h 1271905"/>
              <a:gd name="connsiteX2" fmla="*/ 1552575 w 1552575"/>
              <a:gd name="connsiteY2" fmla="*/ 167005 h 1271905"/>
              <a:gd name="connsiteX3" fmla="*/ 1040130 w 1552575"/>
              <a:gd name="connsiteY3" fmla="*/ 1271905 h 1271905"/>
              <a:gd name="connsiteX4" fmla="*/ 730252 w 1552575"/>
              <a:gd name="connsiteY4" fmla="*/ 1090930 h 1271905"/>
              <a:gd name="connsiteX5" fmla="*/ 388620 w 1552575"/>
              <a:gd name="connsiteY5" fmla="*/ 913130 h 1271905"/>
              <a:gd name="connsiteX6" fmla="*/ 133985 w 1552575"/>
              <a:gd name="connsiteY6" fmla="*/ 711835 h 1271905"/>
              <a:gd name="connsiteX7" fmla="*/ 0 w 1552575"/>
              <a:gd name="connsiteY7" fmla="*/ 549104 h 1271905"/>
              <a:gd name="connsiteX8" fmla="*/ 365126 w 1552575"/>
              <a:gd name="connsiteY8" fmla="*/ 157481 h 1271905"/>
              <a:gd name="connsiteX0" fmla="*/ 365126 w 1552575"/>
              <a:gd name="connsiteY0" fmla="*/ 157481 h 1271905"/>
              <a:gd name="connsiteX1" fmla="*/ 995680 w 1552575"/>
              <a:gd name="connsiteY1" fmla="*/ 0 h 1271905"/>
              <a:gd name="connsiteX2" fmla="*/ 1552575 w 1552575"/>
              <a:gd name="connsiteY2" fmla="*/ 167005 h 1271905"/>
              <a:gd name="connsiteX3" fmla="*/ 1040130 w 1552575"/>
              <a:gd name="connsiteY3" fmla="*/ 1271905 h 1271905"/>
              <a:gd name="connsiteX4" fmla="*/ 730252 w 1552575"/>
              <a:gd name="connsiteY4" fmla="*/ 1090930 h 1271905"/>
              <a:gd name="connsiteX5" fmla="*/ 388620 w 1552575"/>
              <a:gd name="connsiteY5" fmla="*/ 913130 h 1271905"/>
              <a:gd name="connsiteX6" fmla="*/ 133985 w 1552575"/>
              <a:gd name="connsiteY6" fmla="*/ 711835 h 1271905"/>
              <a:gd name="connsiteX7" fmla="*/ 0 w 1552575"/>
              <a:gd name="connsiteY7" fmla="*/ 549104 h 1271905"/>
              <a:gd name="connsiteX8" fmla="*/ 222251 w 1552575"/>
              <a:gd name="connsiteY8" fmla="*/ 307804 h 1271905"/>
              <a:gd name="connsiteX9" fmla="*/ 365126 w 1552575"/>
              <a:gd name="connsiteY9" fmla="*/ 157481 h 1271905"/>
              <a:gd name="connsiteX0" fmla="*/ 692150 w 1879599"/>
              <a:gd name="connsiteY0" fmla="*/ 157481 h 1271905"/>
              <a:gd name="connsiteX1" fmla="*/ 1322704 w 1879599"/>
              <a:gd name="connsiteY1" fmla="*/ 0 h 1271905"/>
              <a:gd name="connsiteX2" fmla="*/ 1879599 w 1879599"/>
              <a:gd name="connsiteY2" fmla="*/ 167005 h 1271905"/>
              <a:gd name="connsiteX3" fmla="*/ 1367154 w 1879599"/>
              <a:gd name="connsiteY3" fmla="*/ 1271905 h 1271905"/>
              <a:gd name="connsiteX4" fmla="*/ 1057276 w 1879599"/>
              <a:gd name="connsiteY4" fmla="*/ 1090930 h 1271905"/>
              <a:gd name="connsiteX5" fmla="*/ 715644 w 1879599"/>
              <a:gd name="connsiteY5" fmla="*/ 913130 h 1271905"/>
              <a:gd name="connsiteX6" fmla="*/ 461009 w 1879599"/>
              <a:gd name="connsiteY6" fmla="*/ 711835 h 1271905"/>
              <a:gd name="connsiteX7" fmla="*/ 327024 w 1879599"/>
              <a:gd name="connsiteY7" fmla="*/ 549104 h 1271905"/>
              <a:gd name="connsiteX8" fmla="*/ 0 w 1879599"/>
              <a:gd name="connsiteY8" fmla="*/ 76029 h 1271905"/>
              <a:gd name="connsiteX9" fmla="*/ 692150 w 1879599"/>
              <a:gd name="connsiteY9" fmla="*/ 157481 h 1271905"/>
              <a:gd name="connsiteX0" fmla="*/ 692150 w 1879599"/>
              <a:gd name="connsiteY0" fmla="*/ 160656 h 1275080"/>
              <a:gd name="connsiteX1" fmla="*/ 1316354 w 1879599"/>
              <a:gd name="connsiteY1" fmla="*/ 0 h 1275080"/>
              <a:gd name="connsiteX2" fmla="*/ 1879599 w 1879599"/>
              <a:gd name="connsiteY2" fmla="*/ 170180 h 1275080"/>
              <a:gd name="connsiteX3" fmla="*/ 1367154 w 1879599"/>
              <a:gd name="connsiteY3" fmla="*/ 1275080 h 1275080"/>
              <a:gd name="connsiteX4" fmla="*/ 1057276 w 1879599"/>
              <a:gd name="connsiteY4" fmla="*/ 1094105 h 1275080"/>
              <a:gd name="connsiteX5" fmla="*/ 715644 w 1879599"/>
              <a:gd name="connsiteY5" fmla="*/ 916305 h 1275080"/>
              <a:gd name="connsiteX6" fmla="*/ 461009 w 1879599"/>
              <a:gd name="connsiteY6" fmla="*/ 715010 h 1275080"/>
              <a:gd name="connsiteX7" fmla="*/ 327024 w 1879599"/>
              <a:gd name="connsiteY7" fmla="*/ 552279 h 1275080"/>
              <a:gd name="connsiteX8" fmla="*/ 0 w 1879599"/>
              <a:gd name="connsiteY8" fmla="*/ 79204 h 1275080"/>
              <a:gd name="connsiteX9" fmla="*/ 692150 w 1879599"/>
              <a:gd name="connsiteY9" fmla="*/ 160656 h 1275080"/>
              <a:gd name="connsiteX0" fmla="*/ 695325 w 1882774"/>
              <a:gd name="connsiteY0" fmla="*/ 160656 h 1275080"/>
              <a:gd name="connsiteX1" fmla="*/ 1319529 w 1882774"/>
              <a:gd name="connsiteY1" fmla="*/ 0 h 1275080"/>
              <a:gd name="connsiteX2" fmla="*/ 1882774 w 1882774"/>
              <a:gd name="connsiteY2" fmla="*/ 170180 h 1275080"/>
              <a:gd name="connsiteX3" fmla="*/ 1370329 w 1882774"/>
              <a:gd name="connsiteY3" fmla="*/ 1275080 h 1275080"/>
              <a:gd name="connsiteX4" fmla="*/ 1060451 w 1882774"/>
              <a:gd name="connsiteY4" fmla="*/ 1094105 h 1275080"/>
              <a:gd name="connsiteX5" fmla="*/ 718819 w 1882774"/>
              <a:gd name="connsiteY5" fmla="*/ 916305 h 1275080"/>
              <a:gd name="connsiteX6" fmla="*/ 464184 w 1882774"/>
              <a:gd name="connsiteY6" fmla="*/ 715010 h 1275080"/>
              <a:gd name="connsiteX7" fmla="*/ 330199 w 1882774"/>
              <a:gd name="connsiteY7" fmla="*/ 552279 h 1275080"/>
              <a:gd name="connsiteX8" fmla="*/ 0 w 1882774"/>
              <a:gd name="connsiteY8" fmla="*/ 79204 h 1275080"/>
              <a:gd name="connsiteX9" fmla="*/ 695325 w 1882774"/>
              <a:gd name="connsiteY9" fmla="*/ 160656 h 1275080"/>
              <a:gd name="connsiteX0" fmla="*/ 133350 w 1882774"/>
              <a:gd name="connsiteY0" fmla="*/ 0 h 1514474"/>
              <a:gd name="connsiteX1" fmla="*/ 1319529 w 1882774"/>
              <a:gd name="connsiteY1" fmla="*/ 239394 h 1514474"/>
              <a:gd name="connsiteX2" fmla="*/ 1882774 w 1882774"/>
              <a:gd name="connsiteY2" fmla="*/ 409574 h 1514474"/>
              <a:gd name="connsiteX3" fmla="*/ 1370329 w 1882774"/>
              <a:gd name="connsiteY3" fmla="*/ 1514474 h 1514474"/>
              <a:gd name="connsiteX4" fmla="*/ 1060451 w 1882774"/>
              <a:gd name="connsiteY4" fmla="*/ 1333499 h 1514474"/>
              <a:gd name="connsiteX5" fmla="*/ 718819 w 1882774"/>
              <a:gd name="connsiteY5" fmla="*/ 1155699 h 1514474"/>
              <a:gd name="connsiteX6" fmla="*/ 464184 w 1882774"/>
              <a:gd name="connsiteY6" fmla="*/ 954404 h 1514474"/>
              <a:gd name="connsiteX7" fmla="*/ 330199 w 1882774"/>
              <a:gd name="connsiteY7" fmla="*/ 791673 h 1514474"/>
              <a:gd name="connsiteX8" fmla="*/ 0 w 1882774"/>
              <a:gd name="connsiteY8" fmla="*/ 318598 h 1514474"/>
              <a:gd name="connsiteX9" fmla="*/ 133350 w 1882774"/>
              <a:gd name="connsiteY9" fmla="*/ 0 h 1514474"/>
              <a:gd name="connsiteX0" fmla="*/ 128588 w 1878012"/>
              <a:gd name="connsiteY0" fmla="*/ 0 h 1514474"/>
              <a:gd name="connsiteX1" fmla="*/ 1314767 w 1878012"/>
              <a:gd name="connsiteY1" fmla="*/ 239394 h 1514474"/>
              <a:gd name="connsiteX2" fmla="*/ 1878012 w 1878012"/>
              <a:gd name="connsiteY2" fmla="*/ 409574 h 1514474"/>
              <a:gd name="connsiteX3" fmla="*/ 1365567 w 1878012"/>
              <a:gd name="connsiteY3" fmla="*/ 1514474 h 1514474"/>
              <a:gd name="connsiteX4" fmla="*/ 1055689 w 1878012"/>
              <a:gd name="connsiteY4" fmla="*/ 1333499 h 1514474"/>
              <a:gd name="connsiteX5" fmla="*/ 714057 w 1878012"/>
              <a:gd name="connsiteY5" fmla="*/ 1155699 h 1514474"/>
              <a:gd name="connsiteX6" fmla="*/ 459422 w 1878012"/>
              <a:gd name="connsiteY6" fmla="*/ 954404 h 1514474"/>
              <a:gd name="connsiteX7" fmla="*/ 325437 w 1878012"/>
              <a:gd name="connsiteY7" fmla="*/ 791673 h 1514474"/>
              <a:gd name="connsiteX8" fmla="*/ 0 w 1878012"/>
              <a:gd name="connsiteY8" fmla="*/ 299548 h 1514474"/>
              <a:gd name="connsiteX9" fmla="*/ 128588 w 1878012"/>
              <a:gd name="connsiteY9" fmla="*/ 0 h 1514474"/>
              <a:gd name="connsiteX0" fmla="*/ 128588 w 1878012"/>
              <a:gd name="connsiteY0" fmla="*/ 0 h 1514474"/>
              <a:gd name="connsiteX1" fmla="*/ 405129 w 1878012"/>
              <a:gd name="connsiteY1" fmla="*/ 115569 h 1514474"/>
              <a:gd name="connsiteX2" fmla="*/ 1878012 w 1878012"/>
              <a:gd name="connsiteY2" fmla="*/ 409574 h 1514474"/>
              <a:gd name="connsiteX3" fmla="*/ 1365567 w 1878012"/>
              <a:gd name="connsiteY3" fmla="*/ 1514474 h 1514474"/>
              <a:gd name="connsiteX4" fmla="*/ 1055689 w 1878012"/>
              <a:gd name="connsiteY4" fmla="*/ 1333499 h 1514474"/>
              <a:gd name="connsiteX5" fmla="*/ 714057 w 1878012"/>
              <a:gd name="connsiteY5" fmla="*/ 1155699 h 1514474"/>
              <a:gd name="connsiteX6" fmla="*/ 459422 w 1878012"/>
              <a:gd name="connsiteY6" fmla="*/ 954404 h 1514474"/>
              <a:gd name="connsiteX7" fmla="*/ 325437 w 1878012"/>
              <a:gd name="connsiteY7" fmla="*/ 791673 h 1514474"/>
              <a:gd name="connsiteX8" fmla="*/ 0 w 1878012"/>
              <a:gd name="connsiteY8" fmla="*/ 299548 h 1514474"/>
              <a:gd name="connsiteX9" fmla="*/ 128588 w 1878012"/>
              <a:gd name="connsiteY9" fmla="*/ 0 h 1514474"/>
              <a:gd name="connsiteX0" fmla="*/ 128588 w 1365567"/>
              <a:gd name="connsiteY0" fmla="*/ 0 h 1514474"/>
              <a:gd name="connsiteX1" fmla="*/ 405129 w 1365567"/>
              <a:gd name="connsiteY1" fmla="*/ 115569 h 1514474"/>
              <a:gd name="connsiteX2" fmla="*/ 658812 w 1365567"/>
              <a:gd name="connsiteY2" fmla="*/ 47624 h 1514474"/>
              <a:gd name="connsiteX3" fmla="*/ 1365567 w 1365567"/>
              <a:gd name="connsiteY3" fmla="*/ 1514474 h 1514474"/>
              <a:gd name="connsiteX4" fmla="*/ 1055689 w 1365567"/>
              <a:gd name="connsiteY4" fmla="*/ 1333499 h 1514474"/>
              <a:gd name="connsiteX5" fmla="*/ 714057 w 1365567"/>
              <a:gd name="connsiteY5" fmla="*/ 1155699 h 1514474"/>
              <a:gd name="connsiteX6" fmla="*/ 459422 w 1365567"/>
              <a:gd name="connsiteY6" fmla="*/ 954404 h 1514474"/>
              <a:gd name="connsiteX7" fmla="*/ 325437 w 1365567"/>
              <a:gd name="connsiteY7" fmla="*/ 791673 h 1514474"/>
              <a:gd name="connsiteX8" fmla="*/ 0 w 1365567"/>
              <a:gd name="connsiteY8" fmla="*/ 299548 h 1514474"/>
              <a:gd name="connsiteX9" fmla="*/ 128588 w 1365567"/>
              <a:gd name="connsiteY9" fmla="*/ 0 h 1514474"/>
              <a:gd name="connsiteX0" fmla="*/ 128588 w 1365567"/>
              <a:gd name="connsiteY0" fmla="*/ 0 h 1514474"/>
              <a:gd name="connsiteX1" fmla="*/ 405129 w 1365567"/>
              <a:gd name="connsiteY1" fmla="*/ 115569 h 1514474"/>
              <a:gd name="connsiteX2" fmla="*/ 658812 w 1365567"/>
              <a:gd name="connsiteY2" fmla="*/ 47624 h 1514474"/>
              <a:gd name="connsiteX3" fmla="*/ 973495 w 1365567"/>
              <a:gd name="connsiteY3" fmla="*/ 697559 h 1514474"/>
              <a:gd name="connsiteX4" fmla="*/ 1365567 w 1365567"/>
              <a:gd name="connsiteY4" fmla="*/ 1514474 h 1514474"/>
              <a:gd name="connsiteX5" fmla="*/ 1055689 w 1365567"/>
              <a:gd name="connsiteY5" fmla="*/ 1333499 h 1514474"/>
              <a:gd name="connsiteX6" fmla="*/ 714057 w 1365567"/>
              <a:gd name="connsiteY6" fmla="*/ 1155699 h 1514474"/>
              <a:gd name="connsiteX7" fmla="*/ 459422 w 1365567"/>
              <a:gd name="connsiteY7" fmla="*/ 954404 h 1514474"/>
              <a:gd name="connsiteX8" fmla="*/ 325437 w 1365567"/>
              <a:gd name="connsiteY8" fmla="*/ 791673 h 1514474"/>
              <a:gd name="connsiteX9" fmla="*/ 0 w 1365567"/>
              <a:gd name="connsiteY9" fmla="*/ 299548 h 1514474"/>
              <a:gd name="connsiteX10" fmla="*/ 128588 w 1365567"/>
              <a:gd name="connsiteY10" fmla="*/ 0 h 1514474"/>
              <a:gd name="connsiteX0" fmla="*/ 128588 w 2402245"/>
              <a:gd name="connsiteY0" fmla="*/ 669279 h 2183753"/>
              <a:gd name="connsiteX1" fmla="*/ 405129 w 2402245"/>
              <a:gd name="connsiteY1" fmla="*/ 784848 h 2183753"/>
              <a:gd name="connsiteX2" fmla="*/ 658812 w 2402245"/>
              <a:gd name="connsiteY2" fmla="*/ 716903 h 2183753"/>
              <a:gd name="connsiteX3" fmla="*/ 2402245 w 2402245"/>
              <a:gd name="connsiteY3" fmla="*/ 0 h 2183753"/>
              <a:gd name="connsiteX4" fmla="*/ 1365567 w 2402245"/>
              <a:gd name="connsiteY4" fmla="*/ 2183753 h 2183753"/>
              <a:gd name="connsiteX5" fmla="*/ 1055689 w 2402245"/>
              <a:gd name="connsiteY5" fmla="*/ 2002778 h 2183753"/>
              <a:gd name="connsiteX6" fmla="*/ 714057 w 2402245"/>
              <a:gd name="connsiteY6" fmla="*/ 1824978 h 2183753"/>
              <a:gd name="connsiteX7" fmla="*/ 459422 w 2402245"/>
              <a:gd name="connsiteY7" fmla="*/ 1623683 h 2183753"/>
              <a:gd name="connsiteX8" fmla="*/ 325437 w 2402245"/>
              <a:gd name="connsiteY8" fmla="*/ 1460952 h 2183753"/>
              <a:gd name="connsiteX9" fmla="*/ 0 w 2402245"/>
              <a:gd name="connsiteY9" fmla="*/ 968827 h 2183753"/>
              <a:gd name="connsiteX10" fmla="*/ 128588 w 2402245"/>
              <a:gd name="connsiteY10" fmla="*/ 669279 h 2183753"/>
              <a:gd name="connsiteX0" fmla="*/ 128588 w 2402245"/>
              <a:gd name="connsiteY0" fmla="*/ 669279 h 2183753"/>
              <a:gd name="connsiteX1" fmla="*/ 405129 w 2402245"/>
              <a:gd name="connsiteY1" fmla="*/ 784848 h 2183753"/>
              <a:gd name="connsiteX2" fmla="*/ 658812 w 2402245"/>
              <a:gd name="connsiteY2" fmla="*/ 716903 h 2183753"/>
              <a:gd name="connsiteX3" fmla="*/ 2402245 w 2402245"/>
              <a:gd name="connsiteY3" fmla="*/ 0 h 2183753"/>
              <a:gd name="connsiteX4" fmla="*/ 1883133 w 2402245"/>
              <a:gd name="connsiteY4" fmla="*/ 1100139 h 2183753"/>
              <a:gd name="connsiteX5" fmla="*/ 1365567 w 2402245"/>
              <a:gd name="connsiteY5" fmla="*/ 2183753 h 2183753"/>
              <a:gd name="connsiteX6" fmla="*/ 1055689 w 2402245"/>
              <a:gd name="connsiteY6" fmla="*/ 2002778 h 2183753"/>
              <a:gd name="connsiteX7" fmla="*/ 714057 w 2402245"/>
              <a:gd name="connsiteY7" fmla="*/ 1824978 h 2183753"/>
              <a:gd name="connsiteX8" fmla="*/ 459422 w 2402245"/>
              <a:gd name="connsiteY8" fmla="*/ 1623683 h 2183753"/>
              <a:gd name="connsiteX9" fmla="*/ 325437 w 2402245"/>
              <a:gd name="connsiteY9" fmla="*/ 1460952 h 2183753"/>
              <a:gd name="connsiteX10" fmla="*/ 0 w 2402245"/>
              <a:gd name="connsiteY10" fmla="*/ 968827 h 2183753"/>
              <a:gd name="connsiteX11" fmla="*/ 128588 w 2402245"/>
              <a:gd name="connsiteY11" fmla="*/ 669279 h 2183753"/>
              <a:gd name="connsiteX0" fmla="*/ 128588 w 2897546"/>
              <a:gd name="connsiteY0" fmla="*/ 1002653 h 2517127"/>
              <a:gd name="connsiteX1" fmla="*/ 405129 w 2897546"/>
              <a:gd name="connsiteY1" fmla="*/ 1118222 h 2517127"/>
              <a:gd name="connsiteX2" fmla="*/ 658812 w 2897546"/>
              <a:gd name="connsiteY2" fmla="*/ 1050277 h 2517127"/>
              <a:gd name="connsiteX3" fmla="*/ 2402245 w 2897546"/>
              <a:gd name="connsiteY3" fmla="*/ 333374 h 2517127"/>
              <a:gd name="connsiteX4" fmla="*/ 2897546 w 2897546"/>
              <a:gd name="connsiteY4" fmla="*/ 0 h 2517127"/>
              <a:gd name="connsiteX5" fmla="*/ 1365567 w 2897546"/>
              <a:gd name="connsiteY5" fmla="*/ 2517127 h 2517127"/>
              <a:gd name="connsiteX6" fmla="*/ 1055689 w 2897546"/>
              <a:gd name="connsiteY6" fmla="*/ 2336152 h 2517127"/>
              <a:gd name="connsiteX7" fmla="*/ 714057 w 2897546"/>
              <a:gd name="connsiteY7" fmla="*/ 2158352 h 2517127"/>
              <a:gd name="connsiteX8" fmla="*/ 459422 w 2897546"/>
              <a:gd name="connsiteY8" fmla="*/ 1957057 h 2517127"/>
              <a:gd name="connsiteX9" fmla="*/ 325437 w 2897546"/>
              <a:gd name="connsiteY9" fmla="*/ 1794326 h 2517127"/>
              <a:gd name="connsiteX10" fmla="*/ 0 w 2897546"/>
              <a:gd name="connsiteY10" fmla="*/ 1302201 h 2517127"/>
              <a:gd name="connsiteX11" fmla="*/ 128588 w 2897546"/>
              <a:gd name="connsiteY11" fmla="*/ 1002653 h 2517127"/>
              <a:gd name="connsiteX0" fmla="*/ 128588 w 2897546"/>
              <a:gd name="connsiteY0" fmla="*/ 1002653 h 2517127"/>
              <a:gd name="connsiteX1" fmla="*/ 405129 w 2897546"/>
              <a:gd name="connsiteY1" fmla="*/ 1118222 h 2517127"/>
              <a:gd name="connsiteX2" fmla="*/ 658812 w 2897546"/>
              <a:gd name="connsiteY2" fmla="*/ 1050277 h 2517127"/>
              <a:gd name="connsiteX3" fmla="*/ 2402245 w 2897546"/>
              <a:gd name="connsiteY3" fmla="*/ 333374 h 2517127"/>
              <a:gd name="connsiteX4" fmla="*/ 2897546 w 2897546"/>
              <a:gd name="connsiteY4" fmla="*/ 0 h 2517127"/>
              <a:gd name="connsiteX5" fmla="*/ 2087919 w 2897546"/>
              <a:gd name="connsiteY5" fmla="*/ 1343025 h 2517127"/>
              <a:gd name="connsiteX6" fmla="*/ 1365567 w 2897546"/>
              <a:gd name="connsiteY6" fmla="*/ 2517127 h 2517127"/>
              <a:gd name="connsiteX7" fmla="*/ 1055689 w 2897546"/>
              <a:gd name="connsiteY7" fmla="*/ 2336152 h 2517127"/>
              <a:gd name="connsiteX8" fmla="*/ 714057 w 2897546"/>
              <a:gd name="connsiteY8" fmla="*/ 2158352 h 2517127"/>
              <a:gd name="connsiteX9" fmla="*/ 459422 w 2897546"/>
              <a:gd name="connsiteY9" fmla="*/ 1957057 h 2517127"/>
              <a:gd name="connsiteX10" fmla="*/ 325437 w 2897546"/>
              <a:gd name="connsiteY10" fmla="*/ 1794326 h 2517127"/>
              <a:gd name="connsiteX11" fmla="*/ 0 w 2897546"/>
              <a:gd name="connsiteY11" fmla="*/ 1302201 h 2517127"/>
              <a:gd name="connsiteX12" fmla="*/ 128588 w 2897546"/>
              <a:gd name="connsiteY12" fmla="*/ 1002653 h 2517127"/>
              <a:gd name="connsiteX0" fmla="*/ 128588 w 2897546"/>
              <a:gd name="connsiteY0" fmla="*/ 1002653 h 2517127"/>
              <a:gd name="connsiteX1" fmla="*/ 405129 w 2897546"/>
              <a:gd name="connsiteY1" fmla="*/ 1118222 h 2517127"/>
              <a:gd name="connsiteX2" fmla="*/ 658812 w 2897546"/>
              <a:gd name="connsiteY2" fmla="*/ 1050277 h 2517127"/>
              <a:gd name="connsiteX3" fmla="*/ 2402245 w 2897546"/>
              <a:gd name="connsiteY3" fmla="*/ 333374 h 2517127"/>
              <a:gd name="connsiteX4" fmla="*/ 2897546 w 2897546"/>
              <a:gd name="connsiteY4" fmla="*/ 0 h 2517127"/>
              <a:gd name="connsiteX5" fmla="*/ 2845156 w 2897546"/>
              <a:gd name="connsiteY5" fmla="*/ 419100 h 2517127"/>
              <a:gd name="connsiteX6" fmla="*/ 1365567 w 2897546"/>
              <a:gd name="connsiteY6" fmla="*/ 2517127 h 2517127"/>
              <a:gd name="connsiteX7" fmla="*/ 1055689 w 2897546"/>
              <a:gd name="connsiteY7" fmla="*/ 2336152 h 2517127"/>
              <a:gd name="connsiteX8" fmla="*/ 714057 w 2897546"/>
              <a:gd name="connsiteY8" fmla="*/ 2158352 h 2517127"/>
              <a:gd name="connsiteX9" fmla="*/ 459422 w 2897546"/>
              <a:gd name="connsiteY9" fmla="*/ 1957057 h 2517127"/>
              <a:gd name="connsiteX10" fmla="*/ 325437 w 2897546"/>
              <a:gd name="connsiteY10" fmla="*/ 1794326 h 2517127"/>
              <a:gd name="connsiteX11" fmla="*/ 0 w 2897546"/>
              <a:gd name="connsiteY11" fmla="*/ 1302201 h 2517127"/>
              <a:gd name="connsiteX12" fmla="*/ 128588 w 2897546"/>
              <a:gd name="connsiteY12" fmla="*/ 1002653 h 2517127"/>
              <a:gd name="connsiteX0" fmla="*/ 128588 w 2897546"/>
              <a:gd name="connsiteY0" fmla="*/ 1002653 h 2336152"/>
              <a:gd name="connsiteX1" fmla="*/ 405129 w 2897546"/>
              <a:gd name="connsiteY1" fmla="*/ 1118222 h 2336152"/>
              <a:gd name="connsiteX2" fmla="*/ 658812 w 2897546"/>
              <a:gd name="connsiteY2" fmla="*/ 1050277 h 2336152"/>
              <a:gd name="connsiteX3" fmla="*/ 2402245 w 2897546"/>
              <a:gd name="connsiteY3" fmla="*/ 333374 h 2336152"/>
              <a:gd name="connsiteX4" fmla="*/ 2897546 w 2897546"/>
              <a:gd name="connsiteY4" fmla="*/ 0 h 2336152"/>
              <a:gd name="connsiteX5" fmla="*/ 2845156 w 2897546"/>
              <a:gd name="connsiteY5" fmla="*/ 419100 h 2336152"/>
              <a:gd name="connsiteX6" fmla="*/ 2713354 w 2897546"/>
              <a:gd name="connsiteY6" fmla="*/ 531165 h 2336152"/>
              <a:gd name="connsiteX7" fmla="*/ 1055689 w 2897546"/>
              <a:gd name="connsiteY7" fmla="*/ 2336152 h 2336152"/>
              <a:gd name="connsiteX8" fmla="*/ 714057 w 2897546"/>
              <a:gd name="connsiteY8" fmla="*/ 2158352 h 2336152"/>
              <a:gd name="connsiteX9" fmla="*/ 459422 w 2897546"/>
              <a:gd name="connsiteY9" fmla="*/ 1957057 h 2336152"/>
              <a:gd name="connsiteX10" fmla="*/ 325437 w 2897546"/>
              <a:gd name="connsiteY10" fmla="*/ 1794326 h 2336152"/>
              <a:gd name="connsiteX11" fmla="*/ 0 w 2897546"/>
              <a:gd name="connsiteY11" fmla="*/ 1302201 h 2336152"/>
              <a:gd name="connsiteX12" fmla="*/ 128588 w 2897546"/>
              <a:gd name="connsiteY12" fmla="*/ 1002653 h 2336152"/>
              <a:gd name="connsiteX0" fmla="*/ 128588 w 2897546"/>
              <a:gd name="connsiteY0" fmla="*/ 1002653 h 2336152"/>
              <a:gd name="connsiteX1" fmla="*/ 405129 w 2897546"/>
              <a:gd name="connsiteY1" fmla="*/ 1118222 h 2336152"/>
              <a:gd name="connsiteX2" fmla="*/ 658812 w 2897546"/>
              <a:gd name="connsiteY2" fmla="*/ 1050277 h 2336152"/>
              <a:gd name="connsiteX3" fmla="*/ 2402245 w 2897546"/>
              <a:gd name="connsiteY3" fmla="*/ 333374 h 2336152"/>
              <a:gd name="connsiteX4" fmla="*/ 2897546 w 2897546"/>
              <a:gd name="connsiteY4" fmla="*/ 0 h 2336152"/>
              <a:gd name="connsiteX5" fmla="*/ 2845156 w 2897546"/>
              <a:gd name="connsiteY5" fmla="*/ 419100 h 2336152"/>
              <a:gd name="connsiteX6" fmla="*/ 2713354 w 2897546"/>
              <a:gd name="connsiteY6" fmla="*/ 531165 h 2336152"/>
              <a:gd name="connsiteX7" fmla="*/ 2002194 w 2897546"/>
              <a:gd name="connsiteY7" fmla="*/ 1304925 h 2336152"/>
              <a:gd name="connsiteX8" fmla="*/ 1055689 w 2897546"/>
              <a:gd name="connsiteY8" fmla="*/ 2336152 h 2336152"/>
              <a:gd name="connsiteX9" fmla="*/ 714057 w 2897546"/>
              <a:gd name="connsiteY9" fmla="*/ 2158352 h 2336152"/>
              <a:gd name="connsiteX10" fmla="*/ 459422 w 2897546"/>
              <a:gd name="connsiteY10" fmla="*/ 1957057 h 2336152"/>
              <a:gd name="connsiteX11" fmla="*/ 325437 w 2897546"/>
              <a:gd name="connsiteY11" fmla="*/ 1794326 h 2336152"/>
              <a:gd name="connsiteX12" fmla="*/ 0 w 2897546"/>
              <a:gd name="connsiteY12" fmla="*/ 1302201 h 2336152"/>
              <a:gd name="connsiteX13" fmla="*/ 128588 w 2897546"/>
              <a:gd name="connsiteY13" fmla="*/ 1002653 h 2336152"/>
              <a:gd name="connsiteX0" fmla="*/ 128588 w 2897546"/>
              <a:gd name="connsiteY0" fmla="*/ 1002653 h 2336152"/>
              <a:gd name="connsiteX1" fmla="*/ 405129 w 2897546"/>
              <a:gd name="connsiteY1" fmla="*/ 1118222 h 2336152"/>
              <a:gd name="connsiteX2" fmla="*/ 658812 w 2897546"/>
              <a:gd name="connsiteY2" fmla="*/ 1050277 h 2336152"/>
              <a:gd name="connsiteX3" fmla="*/ 2402245 w 2897546"/>
              <a:gd name="connsiteY3" fmla="*/ 333374 h 2336152"/>
              <a:gd name="connsiteX4" fmla="*/ 2897546 w 2897546"/>
              <a:gd name="connsiteY4" fmla="*/ 0 h 2336152"/>
              <a:gd name="connsiteX5" fmla="*/ 2845156 w 2897546"/>
              <a:gd name="connsiteY5" fmla="*/ 419100 h 2336152"/>
              <a:gd name="connsiteX6" fmla="*/ 2713354 w 2897546"/>
              <a:gd name="connsiteY6" fmla="*/ 531165 h 2336152"/>
              <a:gd name="connsiteX7" fmla="*/ 2492731 w 2897546"/>
              <a:gd name="connsiteY7" fmla="*/ 581025 h 2336152"/>
              <a:gd name="connsiteX8" fmla="*/ 1055689 w 2897546"/>
              <a:gd name="connsiteY8" fmla="*/ 2336152 h 2336152"/>
              <a:gd name="connsiteX9" fmla="*/ 714057 w 2897546"/>
              <a:gd name="connsiteY9" fmla="*/ 2158352 h 2336152"/>
              <a:gd name="connsiteX10" fmla="*/ 459422 w 2897546"/>
              <a:gd name="connsiteY10" fmla="*/ 1957057 h 2336152"/>
              <a:gd name="connsiteX11" fmla="*/ 325437 w 2897546"/>
              <a:gd name="connsiteY11" fmla="*/ 1794326 h 2336152"/>
              <a:gd name="connsiteX12" fmla="*/ 0 w 2897546"/>
              <a:gd name="connsiteY12" fmla="*/ 1302201 h 2336152"/>
              <a:gd name="connsiteX13" fmla="*/ 128588 w 2897546"/>
              <a:gd name="connsiteY13" fmla="*/ 1002653 h 2336152"/>
              <a:gd name="connsiteX0" fmla="*/ 128588 w 2897546"/>
              <a:gd name="connsiteY0" fmla="*/ 1002653 h 2336152"/>
              <a:gd name="connsiteX1" fmla="*/ 405129 w 2897546"/>
              <a:gd name="connsiteY1" fmla="*/ 1118222 h 2336152"/>
              <a:gd name="connsiteX2" fmla="*/ 658812 w 2897546"/>
              <a:gd name="connsiteY2" fmla="*/ 1050277 h 2336152"/>
              <a:gd name="connsiteX3" fmla="*/ 2402245 w 2897546"/>
              <a:gd name="connsiteY3" fmla="*/ 333374 h 2336152"/>
              <a:gd name="connsiteX4" fmla="*/ 2897546 w 2897546"/>
              <a:gd name="connsiteY4" fmla="*/ 0 h 2336152"/>
              <a:gd name="connsiteX5" fmla="*/ 2845156 w 2897546"/>
              <a:gd name="connsiteY5" fmla="*/ 419100 h 2336152"/>
              <a:gd name="connsiteX6" fmla="*/ 2727642 w 2897546"/>
              <a:gd name="connsiteY6" fmla="*/ 545453 h 2336152"/>
              <a:gd name="connsiteX7" fmla="*/ 2492731 w 2897546"/>
              <a:gd name="connsiteY7" fmla="*/ 581025 h 2336152"/>
              <a:gd name="connsiteX8" fmla="*/ 1055689 w 2897546"/>
              <a:gd name="connsiteY8" fmla="*/ 2336152 h 2336152"/>
              <a:gd name="connsiteX9" fmla="*/ 714057 w 2897546"/>
              <a:gd name="connsiteY9" fmla="*/ 2158352 h 2336152"/>
              <a:gd name="connsiteX10" fmla="*/ 459422 w 2897546"/>
              <a:gd name="connsiteY10" fmla="*/ 1957057 h 2336152"/>
              <a:gd name="connsiteX11" fmla="*/ 325437 w 2897546"/>
              <a:gd name="connsiteY11" fmla="*/ 1794326 h 2336152"/>
              <a:gd name="connsiteX12" fmla="*/ 0 w 2897546"/>
              <a:gd name="connsiteY12" fmla="*/ 1302201 h 2336152"/>
              <a:gd name="connsiteX13" fmla="*/ 128588 w 2897546"/>
              <a:gd name="connsiteY13" fmla="*/ 1002653 h 2336152"/>
              <a:gd name="connsiteX0" fmla="*/ 128588 w 2897546"/>
              <a:gd name="connsiteY0" fmla="*/ 1002653 h 2336152"/>
              <a:gd name="connsiteX1" fmla="*/ 405129 w 2897546"/>
              <a:gd name="connsiteY1" fmla="*/ 1118222 h 2336152"/>
              <a:gd name="connsiteX2" fmla="*/ 658812 w 2897546"/>
              <a:gd name="connsiteY2" fmla="*/ 1050277 h 2336152"/>
              <a:gd name="connsiteX3" fmla="*/ 2402245 w 2897546"/>
              <a:gd name="connsiteY3" fmla="*/ 333374 h 2336152"/>
              <a:gd name="connsiteX4" fmla="*/ 2897546 w 2897546"/>
              <a:gd name="connsiteY4" fmla="*/ 0 h 2336152"/>
              <a:gd name="connsiteX5" fmla="*/ 2830869 w 2897546"/>
              <a:gd name="connsiteY5" fmla="*/ 428625 h 2336152"/>
              <a:gd name="connsiteX6" fmla="*/ 2727642 w 2897546"/>
              <a:gd name="connsiteY6" fmla="*/ 545453 h 2336152"/>
              <a:gd name="connsiteX7" fmla="*/ 2492731 w 2897546"/>
              <a:gd name="connsiteY7" fmla="*/ 581025 h 2336152"/>
              <a:gd name="connsiteX8" fmla="*/ 1055689 w 2897546"/>
              <a:gd name="connsiteY8" fmla="*/ 2336152 h 2336152"/>
              <a:gd name="connsiteX9" fmla="*/ 714057 w 2897546"/>
              <a:gd name="connsiteY9" fmla="*/ 2158352 h 2336152"/>
              <a:gd name="connsiteX10" fmla="*/ 459422 w 2897546"/>
              <a:gd name="connsiteY10" fmla="*/ 1957057 h 2336152"/>
              <a:gd name="connsiteX11" fmla="*/ 325437 w 2897546"/>
              <a:gd name="connsiteY11" fmla="*/ 1794326 h 2336152"/>
              <a:gd name="connsiteX12" fmla="*/ 0 w 2897546"/>
              <a:gd name="connsiteY12" fmla="*/ 1302201 h 2336152"/>
              <a:gd name="connsiteX13" fmla="*/ 128588 w 2897546"/>
              <a:gd name="connsiteY13" fmla="*/ 1002653 h 2336152"/>
              <a:gd name="connsiteX0" fmla="*/ 128588 w 2897546"/>
              <a:gd name="connsiteY0" fmla="*/ 1002653 h 2336152"/>
              <a:gd name="connsiteX1" fmla="*/ 405129 w 2897546"/>
              <a:gd name="connsiteY1" fmla="*/ 1118222 h 2336152"/>
              <a:gd name="connsiteX2" fmla="*/ 658812 w 2897546"/>
              <a:gd name="connsiteY2" fmla="*/ 1050277 h 2336152"/>
              <a:gd name="connsiteX3" fmla="*/ 2402245 w 2897546"/>
              <a:gd name="connsiteY3" fmla="*/ 333374 h 2336152"/>
              <a:gd name="connsiteX4" fmla="*/ 2897546 w 2897546"/>
              <a:gd name="connsiteY4" fmla="*/ 0 h 2336152"/>
              <a:gd name="connsiteX5" fmla="*/ 2830869 w 2897546"/>
              <a:gd name="connsiteY5" fmla="*/ 428625 h 2336152"/>
              <a:gd name="connsiteX6" fmla="*/ 2694305 w 2897546"/>
              <a:gd name="connsiteY6" fmla="*/ 545453 h 2336152"/>
              <a:gd name="connsiteX7" fmla="*/ 2492731 w 2897546"/>
              <a:gd name="connsiteY7" fmla="*/ 581025 h 2336152"/>
              <a:gd name="connsiteX8" fmla="*/ 1055689 w 2897546"/>
              <a:gd name="connsiteY8" fmla="*/ 2336152 h 2336152"/>
              <a:gd name="connsiteX9" fmla="*/ 714057 w 2897546"/>
              <a:gd name="connsiteY9" fmla="*/ 2158352 h 2336152"/>
              <a:gd name="connsiteX10" fmla="*/ 459422 w 2897546"/>
              <a:gd name="connsiteY10" fmla="*/ 1957057 h 2336152"/>
              <a:gd name="connsiteX11" fmla="*/ 325437 w 2897546"/>
              <a:gd name="connsiteY11" fmla="*/ 1794326 h 2336152"/>
              <a:gd name="connsiteX12" fmla="*/ 0 w 2897546"/>
              <a:gd name="connsiteY12" fmla="*/ 1302201 h 2336152"/>
              <a:gd name="connsiteX13" fmla="*/ 128588 w 2897546"/>
              <a:gd name="connsiteY13" fmla="*/ 1002653 h 2336152"/>
              <a:gd name="connsiteX0" fmla="*/ 128588 w 2897546"/>
              <a:gd name="connsiteY0" fmla="*/ 1002653 h 2158352"/>
              <a:gd name="connsiteX1" fmla="*/ 405129 w 2897546"/>
              <a:gd name="connsiteY1" fmla="*/ 1118222 h 2158352"/>
              <a:gd name="connsiteX2" fmla="*/ 658812 w 2897546"/>
              <a:gd name="connsiteY2" fmla="*/ 1050277 h 2158352"/>
              <a:gd name="connsiteX3" fmla="*/ 2402245 w 2897546"/>
              <a:gd name="connsiteY3" fmla="*/ 333374 h 2158352"/>
              <a:gd name="connsiteX4" fmla="*/ 2897546 w 2897546"/>
              <a:gd name="connsiteY4" fmla="*/ 0 h 2158352"/>
              <a:gd name="connsiteX5" fmla="*/ 2830869 w 2897546"/>
              <a:gd name="connsiteY5" fmla="*/ 428625 h 2158352"/>
              <a:gd name="connsiteX6" fmla="*/ 2694305 w 2897546"/>
              <a:gd name="connsiteY6" fmla="*/ 545453 h 2158352"/>
              <a:gd name="connsiteX7" fmla="*/ 2492731 w 2897546"/>
              <a:gd name="connsiteY7" fmla="*/ 581025 h 2158352"/>
              <a:gd name="connsiteX8" fmla="*/ 714057 w 2897546"/>
              <a:gd name="connsiteY8" fmla="*/ 2158352 h 2158352"/>
              <a:gd name="connsiteX9" fmla="*/ 459422 w 2897546"/>
              <a:gd name="connsiteY9" fmla="*/ 1957057 h 2158352"/>
              <a:gd name="connsiteX10" fmla="*/ 325437 w 2897546"/>
              <a:gd name="connsiteY10" fmla="*/ 1794326 h 2158352"/>
              <a:gd name="connsiteX11" fmla="*/ 0 w 2897546"/>
              <a:gd name="connsiteY11" fmla="*/ 1302201 h 2158352"/>
              <a:gd name="connsiteX12" fmla="*/ 128588 w 2897546"/>
              <a:gd name="connsiteY12" fmla="*/ 1002653 h 2158352"/>
              <a:gd name="connsiteX0" fmla="*/ 128588 w 2897546"/>
              <a:gd name="connsiteY0" fmla="*/ 1002653 h 1957057"/>
              <a:gd name="connsiteX1" fmla="*/ 405129 w 2897546"/>
              <a:gd name="connsiteY1" fmla="*/ 1118222 h 1957057"/>
              <a:gd name="connsiteX2" fmla="*/ 658812 w 2897546"/>
              <a:gd name="connsiteY2" fmla="*/ 1050277 h 1957057"/>
              <a:gd name="connsiteX3" fmla="*/ 2402245 w 2897546"/>
              <a:gd name="connsiteY3" fmla="*/ 333374 h 1957057"/>
              <a:gd name="connsiteX4" fmla="*/ 2897546 w 2897546"/>
              <a:gd name="connsiteY4" fmla="*/ 0 h 1957057"/>
              <a:gd name="connsiteX5" fmla="*/ 2830869 w 2897546"/>
              <a:gd name="connsiteY5" fmla="*/ 428625 h 1957057"/>
              <a:gd name="connsiteX6" fmla="*/ 2694305 w 2897546"/>
              <a:gd name="connsiteY6" fmla="*/ 545453 h 1957057"/>
              <a:gd name="connsiteX7" fmla="*/ 2492731 w 2897546"/>
              <a:gd name="connsiteY7" fmla="*/ 581025 h 1957057"/>
              <a:gd name="connsiteX8" fmla="*/ 1757045 w 2897546"/>
              <a:gd name="connsiteY8" fmla="*/ 848664 h 1957057"/>
              <a:gd name="connsiteX9" fmla="*/ 459422 w 2897546"/>
              <a:gd name="connsiteY9" fmla="*/ 1957057 h 1957057"/>
              <a:gd name="connsiteX10" fmla="*/ 325437 w 2897546"/>
              <a:gd name="connsiteY10" fmla="*/ 1794326 h 1957057"/>
              <a:gd name="connsiteX11" fmla="*/ 0 w 2897546"/>
              <a:gd name="connsiteY11" fmla="*/ 1302201 h 1957057"/>
              <a:gd name="connsiteX12" fmla="*/ 128588 w 2897546"/>
              <a:gd name="connsiteY12" fmla="*/ 1002653 h 1957057"/>
              <a:gd name="connsiteX0" fmla="*/ 128588 w 2897546"/>
              <a:gd name="connsiteY0" fmla="*/ 1002653 h 1957057"/>
              <a:gd name="connsiteX1" fmla="*/ 405129 w 2897546"/>
              <a:gd name="connsiteY1" fmla="*/ 1118222 h 1957057"/>
              <a:gd name="connsiteX2" fmla="*/ 658812 w 2897546"/>
              <a:gd name="connsiteY2" fmla="*/ 1050277 h 1957057"/>
              <a:gd name="connsiteX3" fmla="*/ 2402245 w 2897546"/>
              <a:gd name="connsiteY3" fmla="*/ 333374 h 1957057"/>
              <a:gd name="connsiteX4" fmla="*/ 2897546 w 2897546"/>
              <a:gd name="connsiteY4" fmla="*/ 0 h 1957057"/>
              <a:gd name="connsiteX5" fmla="*/ 2830869 w 2897546"/>
              <a:gd name="connsiteY5" fmla="*/ 428625 h 1957057"/>
              <a:gd name="connsiteX6" fmla="*/ 2694305 w 2897546"/>
              <a:gd name="connsiteY6" fmla="*/ 545453 h 1957057"/>
              <a:gd name="connsiteX7" fmla="*/ 2492731 w 2897546"/>
              <a:gd name="connsiteY7" fmla="*/ 581025 h 1957057"/>
              <a:gd name="connsiteX8" fmla="*/ 1757045 w 2897546"/>
              <a:gd name="connsiteY8" fmla="*/ 848664 h 1957057"/>
              <a:gd name="connsiteX9" fmla="*/ 1121132 w 2897546"/>
              <a:gd name="connsiteY9" fmla="*/ 1395414 h 1957057"/>
              <a:gd name="connsiteX10" fmla="*/ 459422 w 2897546"/>
              <a:gd name="connsiteY10" fmla="*/ 1957057 h 1957057"/>
              <a:gd name="connsiteX11" fmla="*/ 325437 w 2897546"/>
              <a:gd name="connsiteY11" fmla="*/ 1794326 h 1957057"/>
              <a:gd name="connsiteX12" fmla="*/ 0 w 2897546"/>
              <a:gd name="connsiteY12" fmla="*/ 1302201 h 1957057"/>
              <a:gd name="connsiteX13" fmla="*/ 128588 w 2897546"/>
              <a:gd name="connsiteY13" fmla="*/ 1002653 h 1957057"/>
              <a:gd name="connsiteX0" fmla="*/ 128588 w 2897546"/>
              <a:gd name="connsiteY0" fmla="*/ 1002653 h 1957057"/>
              <a:gd name="connsiteX1" fmla="*/ 405129 w 2897546"/>
              <a:gd name="connsiteY1" fmla="*/ 1118222 h 1957057"/>
              <a:gd name="connsiteX2" fmla="*/ 658812 w 2897546"/>
              <a:gd name="connsiteY2" fmla="*/ 1050277 h 1957057"/>
              <a:gd name="connsiteX3" fmla="*/ 2402245 w 2897546"/>
              <a:gd name="connsiteY3" fmla="*/ 333374 h 1957057"/>
              <a:gd name="connsiteX4" fmla="*/ 2897546 w 2897546"/>
              <a:gd name="connsiteY4" fmla="*/ 0 h 1957057"/>
              <a:gd name="connsiteX5" fmla="*/ 2830869 w 2897546"/>
              <a:gd name="connsiteY5" fmla="*/ 428625 h 1957057"/>
              <a:gd name="connsiteX6" fmla="*/ 2694305 w 2897546"/>
              <a:gd name="connsiteY6" fmla="*/ 545453 h 1957057"/>
              <a:gd name="connsiteX7" fmla="*/ 2492731 w 2897546"/>
              <a:gd name="connsiteY7" fmla="*/ 581025 h 1957057"/>
              <a:gd name="connsiteX8" fmla="*/ 1757045 w 2897546"/>
              <a:gd name="connsiteY8" fmla="*/ 848664 h 1957057"/>
              <a:gd name="connsiteX9" fmla="*/ 1411645 w 2897546"/>
              <a:gd name="connsiteY9" fmla="*/ 990602 h 1957057"/>
              <a:gd name="connsiteX10" fmla="*/ 459422 w 2897546"/>
              <a:gd name="connsiteY10" fmla="*/ 1957057 h 1957057"/>
              <a:gd name="connsiteX11" fmla="*/ 325437 w 2897546"/>
              <a:gd name="connsiteY11" fmla="*/ 1794326 h 1957057"/>
              <a:gd name="connsiteX12" fmla="*/ 0 w 2897546"/>
              <a:gd name="connsiteY12" fmla="*/ 1302201 h 1957057"/>
              <a:gd name="connsiteX13" fmla="*/ 128588 w 2897546"/>
              <a:gd name="connsiteY13" fmla="*/ 1002653 h 1957057"/>
              <a:gd name="connsiteX0" fmla="*/ 128588 w 2897546"/>
              <a:gd name="connsiteY0" fmla="*/ 1002653 h 1794326"/>
              <a:gd name="connsiteX1" fmla="*/ 405129 w 2897546"/>
              <a:gd name="connsiteY1" fmla="*/ 1118222 h 1794326"/>
              <a:gd name="connsiteX2" fmla="*/ 658812 w 2897546"/>
              <a:gd name="connsiteY2" fmla="*/ 1050277 h 1794326"/>
              <a:gd name="connsiteX3" fmla="*/ 2402245 w 2897546"/>
              <a:gd name="connsiteY3" fmla="*/ 333374 h 1794326"/>
              <a:gd name="connsiteX4" fmla="*/ 2897546 w 2897546"/>
              <a:gd name="connsiteY4" fmla="*/ 0 h 1794326"/>
              <a:gd name="connsiteX5" fmla="*/ 2830869 w 2897546"/>
              <a:gd name="connsiteY5" fmla="*/ 428625 h 1794326"/>
              <a:gd name="connsiteX6" fmla="*/ 2694305 w 2897546"/>
              <a:gd name="connsiteY6" fmla="*/ 545453 h 1794326"/>
              <a:gd name="connsiteX7" fmla="*/ 2492731 w 2897546"/>
              <a:gd name="connsiteY7" fmla="*/ 581025 h 1794326"/>
              <a:gd name="connsiteX8" fmla="*/ 1757045 w 2897546"/>
              <a:gd name="connsiteY8" fmla="*/ 848664 h 1794326"/>
              <a:gd name="connsiteX9" fmla="*/ 1411645 w 2897546"/>
              <a:gd name="connsiteY9" fmla="*/ 990602 h 1794326"/>
              <a:gd name="connsiteX10" fmla="*/ 1045210 w 2897546"/>
              <a:gd name="connsiteY10" fmla="*/ 1180769 h 1794326"/>
              <a:gd name="connsiteX11" fmla="*/ 325437 w 2897546"/>
              <a:gd name="connsiteY11" fmla="*/ 1794326 h 1794326"/>
              <a:gd name="connsiteX12" fmla="*/ 0 w 2897546"/>
              <a:gd name="connsiteY12" fmla="*/ 1302201 h 1794326"/>
              <a:gd name="connsiteX13" fmla="*/ 128588 w 2897546"/>
              <a:gd name="connsiteY13" fmla="*/ 1002653 h 1794326"/>
              <a:gd name="connsiteX0" fmla="*/ 128588 w 2897546"/>
              <a:gd name="connsiteY0" fmla="*/ 1002653 h 1365701"/>
              <a:gd name="connsiteX1" fmla="*/ 405129 w 2897546"/>
              <a:gd name="connsiteY1" fmla="*/ 1118222 h 1365701"/>
              <a:gd name="connsiteX2" fmla="*/ 658812 w 2897546"/>
              <a:gd name="connsiteY2" fmla="*/ 1050277 h 1365701"/>
              <a:gd name="connsiteX3" fmla="*/ 2402245 w 2897546"/>
              <a:gd name="connsiteY3" fmla="*/ 333374 h 1365701"/>
              <a:gd name="connsiteX4" fmla="*/ 2897546 w 2897546"/>
              <a:gd name="connsiteY4" fmla="*/ 0 h 1365701"/>
              <a:gd name="connsiteX5" fmla="*/ 2830869 w 2897546"/>
              <a:gd name="connsiteY5" fmla="*/ 428625 h 1365701"/>
              <a:gd name="connsiteX6" fmla="*/ 2694305 w 2897546"/>
              <a:gd name="connsiteY6" fmla="*/ 545453 h 1365701"/>
              <a:gd name="connsiteX7" fmla="*/ 2492731 w 2897546"/>
              <a:gd name="connsiteY7" fmla="*/ 581025 h 1365701"/>
              <a:gd name="connsiteX8" fmla="*/ 1757045 w 2897546"/>
              <a:gd name="connsiteY8" fmla="*/ 848664 h 1365701"/>
              <a:gd name="connsiteX9" fmla="*/ 1411645 w 2897546"/>
              <a:gd name="connsiteY9" fmla="*/ 990602 h 1365701"/>
              <a:gd name="connsiteX10" fmla="*/ 1045210 w 2897546"/>
              <a:gd name="connsiteY10" fmla="*/ 1180769 h 1365701"/>
              <a:gd name="connsiteX11" fmla="*/ 525462 w 2897546"/>
              <a:gd name="connsiteY11" fmla="*/ 1365701 h 1365701"/>
              <a:gd name="connsiteX12" fmla="*/ 0 w 2897546"/>
              <a:gd name="connsiteY12" fmla="*/ 1302201 h 1365701"/>
              <a:gd name="connsiteX13" fmla="*/ 128588 w 2897546"/>
              <a:gd name="connsiteY13" fmla="*/ 1002653 h 1365701"/>
              <a:gd name="connsiteX0" fmla="*/ 128588 w 2897546"/>
              <a:gd name="connsiteY0" fmla="*/ 1002653 h 1365701"/>
              <a:gd name="connsiteX1" fmla="*/ 405129 w 2897546"/>
              <a:gd name="connsiteY1" fmla="*/ 1118222 h 1365701"/>
              <a:gd name="connsiteX2" fmla="*/ 658812 w 2897546"/>
              <a:gd name="connsiteY2" fmla="*/ 1050277 h 1365701"/>
              <a:gd name="connsiteX3" fmla="*/ 2402245 w 2897546"/>
              <a:gd name="connsiteY3" fmla="*/ 333374 h 1365701"/>
              <a:gd name="connsiteX4" fmla="*/ 2897546 w 2897546"/>
              <a:gd name="connsiteY4" fmla="*/ 0 h 1365701"/>
              <a:gd name="connsiteX5" fmla="*/ 2830869 w 2897546"/>
              <a:gd name="connsiteY5" fmla="*/ 428625 h 1365701"/>
              <a:gd name="connsiteX6" fmla="*/ 2694305 w 2897546"/>
              <a:gd name="connsiteY6" fmla="*/ 545453 h 1365701"/>
              <a:gd name="connsiteX7" fmla="*/ 2492731 w 2897546"/>
              <a:gd name="connsiteY7" fmla="*/ 581025 h 1365701"/>
              <a:gd name="connsiteX8" fmla="*/ 1757045 w 2897546"/>
              <a:gd name="connsiteY8" fmla="*/ 848664 h 1365701"/>
              <a:gd name="connsiteX9" fmla="*/ 1411645 w 2897546"/>
              <a:gd name="connsiteY9" fmla="*/ 990602 h 1365701"/>
              <a:gd name="connsiteX10" fmla="*/ 1045210 w 2897546"/>
              <a:gd name="connsiteY10" fmla="*/ 1180769 h 1365701"/>
              <a:gd name="connsiteX11" fmla="*/ 525462 w 2897546"/>
              <a:gd name="connsiteY11" fmla="*/ 1365701 h 1365701"/>
              <a:gd name="connsiteX12" fmla="*/ 287694 w 2897546"/>
              <a:gd name="connsiteY12" fmla="*/ 1338265 h 1365701"/>
              <a:gd name="connsiteX13" fmla="*/ 0 w 2897546"/>
              <a:gd name="connsiteY13" fmla="*/ 1302201 h 1365701"/>
              <a:gd name="connsiteX14" fmla="*/ 128588 w 2897546"/>
              <a:gd name="connsiteY14" fmla="*/ 1002653 h 1365701"/>
              <a:gd name="connsiteX0" fmla="*/ 128588 w 2897546"/>
              <a:gd name="connsiteY0" fmla="*/ 1002653 h 1381128"/>
              <a:gd name="connsiteX1" fmla="*/ 405129 w 2897546"/>
              <a:gd name="connsiteY1" fmla="*/ 1118222 h 1381128"/>
              <a:gd name="connsiteX2" fmla="*/ 658812 w 2897546"/>
              <a:gd name="connsiteY2" fmla="*/ 1050277 h 1381128"/>
              <a:gd name="connsiteX3" fmla="*/ 2402245 w 2897546"/>
              <a:gd name="connsiteY3" fmla="*/ 333374 h 1381128"/>
              <a:gd name="connsiteX4" fmla="*/ 2897546 w 2897546"/>
              <a:gd name="connsiteY4" fmla="*/ 0 h 1381128"/>
              <a:gd name="connsiteX5" fmla="*/ 2830869 w 2897546"/>
              <a:gd name="connsiteY5" fmla="*/ 428625 h 1381128"/>
              <a:gd name="connsiteX6" fmla="*/ 2694305 w 2897546"/>
              <a:gd name="connsiteY6" fmla="*/ 545453 h 1381128"/>
              <a:gd name="connsiteX7" fmla="*/ 2492731 w 2897546"/>
              <a:gd name="connsiteY7" fmla="*/ 581025 h 1381128"/>
              <a:gd name="connsiteX8" fmla="*/ 1757045 w 2897546"/>
              <a:gd name="connsiteY8" fmla="*/ 848664 h 1381128"/>
              <a:gd name="connsiteX9" fmla="*/ 1411645 w 2897546"/>
              <a:gd name="connsiteY9" fmla="*/ 990602 h 1381128"/>
              <a:gd name="connsiteX10" fmla="*/ 1045210 w 2897546"/>
              <a:gd name="connsiteY10" fmla="*/ 1180769 h 1381128"/>
              <a:gd name="connsiteX11" fmla="*/ 525462 w 2897546"/>
              <a:gd name="connsiteY11" fmla="*/ 1365701 h 1381128"/>
              <a:gd name="connsiteX12" fmla="*/ 449619 w 2897546"/>
              <a:gd name="connsiteY12" fmla="*/ 1381128 h 1381128"/>
              <a:gd name="connsiteX13" fmla="*/ 0 w 2897546"/>
              <a:gd name="connsiteY13" fmla="*/ 1302201 h 1381128"/>
              <a:gd name="connsiteX14" fmla="*/ 128588 w 2897546"/>
              <a:gd name="connsiteY14" fmla="*/ 1002653 h 1381128"/>
              <a:gd name="connsiteX0" fmla="*/ 138113 w 2907071"/>
              <a:gd name="connsiteY0" fmla="*/ 1002653 h 1381128"/>
              <a:gd name="connsiteX1" fmla="*/ 414654 w 2907071"/>
              <a:gd name="connsiteY1" fmla="*/ 1118222 h 1381128"/>
              <a:gd name="connsiteX2" fmla="*/ 668337 w 2907071"/>
              <a:gd name="connsiteY2" fmla="*/ 1050277 h 1381128"/>
              <a:gd name="connsiteX3" fmla="*/ 2411770 w 2907071"/>
              <a:gd name="connsiteY3" fmla="*/ 333374 h 1381128"/>
              <a:gd name="connsiteX4" fmla="*/ 2907071 w 2907071"/>
              <a:gd name="connsiteY4" fmla="*/ 0 h 1381128"/>
              <a:gd name="connsiteX5" fmla="*/ 2840394 w 2907071"/>
              <a:gd name="connsiteY5" fmla="*/ 428625 h 1381128"/>
              <a:gd name="connsiteX6" fmla="*/ 2703830 w 2907071"/>
              <a:gd name="connsiteY6" fmla="*/ 545453 h 1381128"/>
              <a:gd name="connsiteX7" fmla="*/ 2502256 w 2907071"/>
              <a:gd name="connsiteY7" fmla="*/ 581025 h 1381128"/>
              <a:gd name="connsiteX8" fmla="*/ 1766570 w 2907071"/>
              <a:gd name="connsiteY8" fmla="*/ 848664 h 1381128"/>
              <a:gd name="connsiteX9" fmla="*/ 1421170 w 2907071"/>
              <a:gd name="connsiteY9" fmla="*/ 990602 h 1381128"/>
              <a:gd name="connsiteX10" fmla="*/ 1054735 w 2907071"/>
              <a:gd name="connsiteY10" fmla="*/ 1180769 h 1381128"/>
              <a:gd name="connsiteX11" fmla="*/ 534987 w 2907071"/>
              <a:gd name="connsiteY11" fmla="*/ 1365701 h 1381128"/>
              <a:gd name="connsiteX12" fmla="*/ 459144 w 2907071"/>
              <a:gd name="connsiteY12" fmla="*/ 1381128 h 1381128"/>
              <a:gd name="connsiteX13" fmla="*/ 0 w 2907071"/>
              <a:gd name="connsiteY13" fmla="*/ 1302201 h 1381128"/>
              <a:gd name="connsiteX14" fmla="*/ 138113 w 2907071"/>
              <a:gd name="connsiteY14" fmla="*/ 1002653 h 1381128"/>
              <a:gd name="connsiteX0" fmla="*/ 142875 w 2911833"/>
              <a:gd name="connsiteY0" fmla="*/ 1002653 h 1381128"/>
              <a:gd name="connsiteX1" fmla="*/ 419416 w 2911833"/>
              <a:gd name="connsiteY1" fmla="*/ 1118222 h 1381128"/>
              <a:gd name="connsiteX2" fmla="*/ 673099 w 2911833"/>
              <a:gd name="connsiteY2" fmla="*/ 1050277 h 1381128"/>
              <a:gd name="connsiteX3" fmla="*/ 2416532 w 2911833"/>
              <a:gd name="connsiteY3" fmla="*/ 333374 h 1381128"/>
              <a:gd name="connsiteX4" fmla="*/ 2911833 w 2911833"/>
              <a:gd name="connsiteY4" fmla="*/ 0 h 1381128"/>
              <a:gd name="connsiteX5" fmla="*/ 2845156 w 2911833"/>
              <a:gd name="connsiteY5" fmla="*/ 428625 h 1381128"/>
              <a:gd name="connsiteX6" fmla="*/ 2708592 w 2911833"/>
              <a:gd name="connsiteY6" fmla="*/ 545453 h 1381128"/>
              <a:gd name="connsiteX7" fmla="*/ 2507018 w 2911833"/>
              <a:gd name="connsiteY7" fmla="*/ 581025 h 1381128"/>
              <a:gd name="connsiteX8" fmla="*/ 1771332 w 2911833"/>
              <a:gd name="connsiteY8" fmla="*/ 848664 h 1381128"/>
              <a:gd name="connsiteX9" fmla="*/ 1425932 w 2911833"/>
              <a:gd name="connsiteY9" fmla="*/ 990602 h 1381128"/>
              <a:gd name="connsiteX10" fmla="*/ 1059497 w 2911833"/>
              <a:gd name="connsiteY10" fmla="*/ 1180769 h 1381128"/>
              <a:gd name="connsiteX11" fmla="*/ 539749 w 2911833"/>
              <a:gd name="connsiteY11" fmla="*/ 1365701 h 1381128"/>
              <a:gd name="connsiteX12" fmla="*/ 463906 w 2911833"/>
              <a:gd name="connsiteY12" fmla="*/ 1381128 h 1381128"/>
              <a:gd name="connsiteX13" fmla="*/ 0 w 2911833"/>
              <a:gd name="connsiteY13" fmla="*/ 1302201 h 1381128"/>
              <a:gd name="connsiteX14" fmla="*/ 142875 w 2911833"/>
              <a:gd name="connsiteY14" fmla="*/ 1002653 h 1381128"/>
              <a:gd name="connsiteX0" fmla="*/ 142875 w 2911833"/>
              <a:gd name="connsiteY0" fmla="*/ 1002653 h 1381128"/>
              <a:gd name="connsiteX1" fmla="*/ 419416 w 2911833"/>
              <a:gd name="connsiteY1" fmla="*/ 1118222 h 1381128"/>
              <a:gd name="connsiteX2" fmla="*/ 673099 w 2911833"/>
              <a:gd name="connsiteY2" fmla="*/ 1050277 h 1381128"/>
              <a:gd name="connsiteX3" fmla="*/ 2416532 w 2911833"/>
              <a:gd name="connsiteY3" fmla="*/ 333374 h 1381128"/>
              <a:gd name="connsiteX4" fmla="*/ 2911833 w 2911833"/>
              <a:gd name="connsiteY4" fmla="*/ 0 h 1381128"/>
              <a:gd name="connsiteX5" fmla="*/ 2907069 w 2911833"/>
              <a:gd name="connsiteY5" fmla="*/ 442913 h 1381128"/>
              <a:gd name="connsiteX6" fmla="*/ 2708592 w 2911833"/>
              <a:gd name="connsiteY6" fmla="*/ 545453 h 1381128"/>
              <a:gd name="connsiteX7" fmla="*/ 2507018 w 2911833"/>
              <a:gd name="connsiteY7" fmla="*/ 581025 h 1381128"/>
              <a:gd name="connsiteX8" fmla="*/ 1771332 w 2911833"/>
              <a:gd name="connsiteY8" fmla="*/ 848664 h 1381128"/>
              <a:gd name="connsiteX9" fmla="*/ 1425932 w 2911833"/>
              <a:gd name="connsiteY9" fmla="*/ 990602 h 1381128"/>
              <a:gd name="connsiteX10" fmla="*/ 1059497 w 2911833"/>
              <a:gd name="connsiteY10" fmla="*/ 1180769 h 1381128"/>
              <a:gd name="connsiteX11" fmla="*/ 539749 w 2911833"/>
              <a:gd name="connsiteY11" fmla="*/ 1365701 h 1381128"/>
              <a:gd name="connsiteX12" fmla="*/ 463906 w 2911833"/>
              <a:gd name="connsiteY12" fmla="*/ 1381128 h 1381128"/>
              <a:gd name="connsiteX13" fmla="*/ 0 w 2911833"/>
              <a:gd name="connsiteY13" fmla="*/ 1302201 h 1381128"/>
              <a:gd name="connsiteX14" fmla="*/ 142875 w 2911833"/>
              <a:gd name="connsiteY14" fmla="*/ 1002653 h 1381128"/>
              <a:gd name="connsiteX0" fmla="*/ 142875 w 2911833"/>
              <a:gd name="connsiteY0" fmla="*/ 1002653 h 1381128"/>
              <a:gd name="connsiteX1" fmla="*/ 419416 w 2911833"/>
              <a:gd name="connsiteY1" fmla="*/ 1118222 h 1381128"/>
              <a:gd name="connsiteX2" fmla="*/ 673099 w 2911833"/>
              <a:gd name="connsiteY2" fmla="*/ 1050277 h 1381128"/>
              <a:gd name="connsiteX3" fmla="*/ 2416532 w 2911833"/>
              <a:gd name="connsiteY3" fmla="*/ 333374 h 1381128"/>
              <a:gd name="connsiteX4" fmla="*/ 2911833 w 2911833"/>
              <a:gd name="connsiteY4" fmla="*/ 0 h 1381128"/>
              <a:gd name="connsiteX5" fmla="*/ 2907069 w 2911833"/>
              <a:gd name="connsiteY5" fmla="*/ 442913 h 1381128"/>
              <a:gd name="connsiteX6" fmla="*/ 2788007 w 2911833"/>
              <a:gd name="connsiteY6" fmla="*/ 504826 h 1381128"/>
              <a:gd name="connsiteX7" fmla="*/ 2708592 w 2911833"/>
              <a:gd name="connsiteY7" fmla="*/ 545453 h 1381128"/>
              <a:gd name="connsiteX8" fmla="*/ 2507018 w 2911833"/>
              <a:gd name="connsiteY8" fmla="*/ 581025 h 1381128"/>
              <a:gd name="connsiteX9" fmla="*/ 1771332 w 2911833"/>
              <a:gd name="connsiteY9" fmla="*/ 848664 h 1381128"/>
              <a:gd name="connsiteX10" fmla="*/ 1425932 w 2911833"/>
              <a:gd name="connsiteY10" fmla="*/ 990602 h 1381128"/>
              <a:gd name="connsiteX11" fmla="*/ 1059497 w 2911833"/>
              <a:gd name="connsiteY11" fmla="*/ 1180769 h 1381128"/>
              <a:gd name="connsiteX12" fmla="*/ 539749 w 2911833"/>
              <a:gd name="connsiteY12" fmla="*/ 1365701 h 1381128"/>
              <a:gd name="connsiteX13" fmla="*/ 463906 w 2911833"/>
              <a:gd name="connsiteY13" fmla="*/ 1381128 h 1381128"/>
              <a:gd name="connsiteX14" fmla="*/ 0 w 2911833"/>
              <a:gd name="connsiteY14" fmla="*/ 1302201 h 1381128"/>
              <a:gd name="connsiteX15" fmla="*/ 142875 w 2911833"/>
              <a:gd name="connsiteY15" fmla="*/ 1002653 h 1381128"/>
              <a:gd name="connsiteX0" fmla="*/ 142875 w 2911833"/>
              <a:gd name="connsiteY0" fmla="*/ 1002653 h 1381128"/>
              <a:gd name="connsiteX1" fmla="*/ 419416 w 2911833"/>
              <a:gd name="connsiteY1" fmla="*/ 1118222 h 1381128"/>
              <a:gd name="connsiteX2" fmla="*/ 673099 w 2911833"/>
              <a:gd name="connsiteY2" fmla="*/ 1050277 h 1381128"/>
              <a:gd name="connsiteX3" fmla="*/ 2416532 w 2911833"/>
              <a:gd name="connsiteY3" fmla="*/ 333374 h 1381128"/>
              <a:gd name="connsiteX4" fmla="*/ 2911833 w 2911833"/>
              <a:gd name="connsiteY4" fmla="*/ 0 h 1381128"/>
              <a:gd name="connsiteX5" fmla="*/ 2907069 w 2911833"/>
              <a:gd name="connsiteY5" fmla="*/ 442913 h 1381128"/>
              <a:gd name="connsiteX6" fmla="*/ 2845157 w 2911833"/>
              <a:gd name="connsiteY6" fmla="*/ 423863 h 1381128"/>
              <a:gd name="connsiteX7" fmla="*/ 2708592 w 2911833"/>
              <a:gd name="connsiteY7" fmla="*/ 545453 h 1381128"/>
              <a:gd name="connsiteX8" fmla="*/ 2507018 w 2911833"/>
              <a:gd name="connsiteY8" fmla="*/ 581025 h 1381128"/>
              <a:gd name="connsiteX9" fmla="*/ 1771332 w 2911833"/>
              <a:gd name="connsiteY9" fmla="*/ 848664 h 1381128"/>
              <a:gd name="connsiteX10" fmla="*/ 1425932 w 2911833"/>
              <a:gd name="connsiteY10" fmla="*/ 990602 h 1381128"/>
              <a:gd name="connsiteX11" fmla="*/ 1059497 w 2911833"/>
              <a:gd name="connsiteY11" fmla="*/ 1180769 h 1381128"/>
              <a:gd name="connsiteX12" fmla="*/ 539749 w 2911833"/>
              <a:gd name="connsiteY12" fmla="*/ 1365701 h 1381128"/>
              <a:gd name="connsiteX13" fmla="*/ 463906 w 2911833"/>
              <a:gd name="connsiteY13" fmla="*/ 1381128 h 1381128"/>
              <a:gd name="connsiteX14" fmla="*/ 0 w 2911833"/>
              <a:gd name="connsiteY14" fmla="*/ 1302201 h 1381128"/>
              <a:gd name="connsiteX15" fmla="*/ 142875 w 2911833"/>
              <a:gd name="connsiteY15" fmla="*/ 1002653 h 1381128"/>
              <a:gd name="connsiteX0" fmla="*/ 142875 w 2911833"/>
              <a:gd name="connsiteY0" fmla="*/ 1002653 h 1381128"/>
              <a:gd name="connsiteX1" fmla="*/ 419416 w 2911833"/>
              <a:gd name="connsiteY1" fmla="*/ 1118222 h 1381128"/>
              <a:gd name="connsiteX2" fmla="*/ 673099 w 2911833"/>
              <a:gd name="connsiteY2" fmla="*/ 1050277 h 1381128"/>
              <a:gd name="connsiteX3" fmla="*/ 2416532 w 2911833"/>
              <a:gd name="connsiteY3" fmla="*/ 333374 h 1381128"/>
              <a:gd name="connsiteX4" fmla="*/ 2911833 w 2911833"/>
              <a:gd name="connsiteY4" fmla="*/ 0 h 1381128"/>
              <a:gd name="connsiteX5" fmla="*/ 2845157 w 2911833"/>
              <a:gd name="connsiteY5" fmla="*/ 423863 h 1381128"/>
              <a:gd name="connsiteX6" fmla="*/ 2708592 w 2911833"/>
              <a:gd name="connsiteY6" fmla="*/ 545453 h 1381128"/>
              <a:gd name="connsiteX7" fmla="*/ 2507018 w 2911833"/>
              <a:gd name="connsiteY7" fmla="*/ 581025 h 1381128"/>
              <a:gd name="connsiteX8" fmla="*/ 1771332 w 2911833"/>
              <a:gd name="connsiteY8" fmla="*/ 848664 h 1381128"/>
              <a:gd name="connsiteX9" fmla="*/ 1425932 w 2911833"/>
              <a:gd name="connsiteY9" fmla="*/ 990602 h 1381128"/>
              <a:gd name="connsiteX10" fmla="*/ 1059497 w 2911833"/>
              <a:gd name="connsiteY10" fmla="*/ 1180769 h 1381128"/>
              <a:gd name="connsiteX11" fmla="*/ 539749 w 2911833"/>
              <a:gd name="connsiteY11" fmla="*/ 1365701 h 1381128"/>
              <a:gd name="connsiteX12" fmla="*/ 463906 w 2911833"/>
              <a:gd name="connsiteY12" fmla="*/ 1381128 h 1381128"/>
              <a:gd name="connsiteX13" fmla="*/ 0 w 2911833"/>
              <a:gd name="connsiteY13" fmla="*/ 1302201 h 1381128"/>
              <a:gd name="connsiteX14" fmla="*/ 142875 w 2911833"/>
              <a:gd name="connsiteY14" fmla="*/ 1002653 h 1381128"/>
              <a:gd name="connsiteX0" fmla="*/ 142875 w 2911833"/>
              <a:gd name="connsiteY0" fmla="*/ 1002653 h 1381128"/>
              <a:gd name="connsiteX1" fmla="*/ 419416 w 2911833"/>
              <a:gd name="connsiteY1" fmla="*/ 1118222 h 1381128"/>
              <a:gd name="connsiteX2" fmla="*/ 673099 w 2911833"/>
              <a:gd name="connsiteY2" fmla="*/ 1050277 h 1381128"/>
              <a:gd name="connsiteX3" fmla="*/ 2416532 w 2911833"/>
              <a:gd name="connsiteY3" fmla="*/ 333374 h 1381128"/>
              <a:gd name="connsiteX4" fmla="*/ 2911833 w 2911833"/>
              <a:gd name="connsiteY4" fmla="*/ 0 h 1381128"/>
              <a:gd name="connsiteX5" fmla="*/ 2708592 w 2911833"/>
              <a:gd name="connsiteY5" fmla="*/ 545453 h 1381128"/>
              <a:gd name="connsiteX6" fmla="*/ 2507018 w 2911833"/>
              <a:gd name="connsiteY6" fmla="*/ 581025 h 1381128"/>
              <a:gd name="connsiteX7" fmla="*/ 1771332 w 2911833"/>
              <a:gd name="connsiteY7" fmla="*/ 848664 h 1381128"/>
              <a:gd name="connsiteX8" fmla="*/ 1425932 w 2911833"/>
              <a:gd name="connsiteY8" fmla="*/ 990602 h 1381128"/>
              <a:gd name="connsiteX9" fmla="*/ 1059497 w 2911833"/>
              <a:gd name="connsiteY9" fmla="*/ 1180769 h 1381128"/>
              <a:gd name="connsiteX10" fmla="*/ 539749 w 2911833"/>
              <a:gd name="connsiteY10" fmla="*/ 1365701 h 1381128"/>
              <a:gd name="connsiteX11" fmla="*/ 463906 w 2911833"/>
              <a:gd name="connsiteY11" fmla="*/ 1381128 h 1381128"/>
              <a:gd name="connsiteX12" fmla="*/ 0 w 2911833"/>
              <a:gd name="connsiteY12" fmla="*/ 1302201 h 1381128"/>
              <a:gd name="connsiteX13" fmla="*/ 142875 w 2911833"/>
              <a:gd name="connsiteY13" fmla="*/ 1002653 h 1381128"/>
              <a:gd name="connsiteX0" fmla="*/ 142875 w 2911833"/>
              <a:gd name="connsiteY0" fmla="*/ 1002653 h 1381128"/>
              <a:gd name="connsiteX1" fmla="*/ 419416 w 2911833"/>
              <a:gd name="connsiteY1" fmla="*/ 1118222 h 1381128"/>
              <a:gd name="connsiteX2" fmla="*/ 673099 w 2911833"/>
              <a:gd name="connsiteY2" fmla="*/ 1050277 h 1381128"/>
              <a:gd name="connsiteX3" fmla="*/ 2416532 w 2911833"/>
              <a:gd name="connsiteY3" fmla="*/ 333374 h 1381128"/>
              <a:gd name="connsiteX4" fmla="*/ 2911833 w 2911833"/>
              <a:gd name="connsiteY4" fmla="*/ 0 h 1381128"/>
              <a:gd name="connsiteX5" fmla="*/ 2507018 w 2911833"/>
              <a:gd name="connsiteY5" fmla="*/ 581025 h 1381128"/>
              <a:gd name="connsiteX6" fmla="*/ 1771332 w 2911833"/>
              <a:gd name="connsiteY6" fmla="*/ 848664 h 1381128"/>
              <a:gd name="connsiteX7" fmla="*/ 1425932 w 2911833"/>
              <a:gd name="connsiteY7" fmla="*/ 990602 h 1381128"/>
              <a:gd name="connsiteX8" fmla="*/ 1059497 w 2911833"/>
              <a:gd name="connsiteY8" fmla="*/ 1180769 h 1381128"/>
              <a:gd name="connsiteX9" fmla="*/ 539749 w 2911833"/>
              <a:gd name="connsiteY9" fmla="*/ 1365701 h 1381128"/>
              <a:gd name="connsiteX10" fmla="*/ 463906 w 2911833"/>
              <a:gd name="connsiteY10" fmla="*/ 1381128 h 1381128"/>
              <a:gd name="connsiteX11" fmla="*/ 0 w 2911833"/>
              <a:gd name="connsiteY11" fmla="*/ 1302201 h 1381128"/>
              <a:gd name="connsiteX12" fmla="*/ 142875 w 2911833"/>
              <a:gd name="connsiteY12" fmla="*/ 1002653 h 1381128"/>
              <a:gd name="connsiteX0" fmla="*/ 133350 w 2902308"/>
              <a:gd name="connsiteY0" fmla="*/ 1002653 h 1381128"/>
              <a:gd name="connsiteX1" fmla="*/ 409891 w 2902308"/>
              <a:gd name="connsiteY1" fmla="*/ 1118222 h 1381128"/>
              <a:gd name="connsiteX2" fmla="*/ 663574 w 2902308"/>
              <a:gd name="connsiteY2" fmla="*/ 1050277 h 1381128"/>
              <a:gd name="connsiteX3" fmla="*/ 2407007 w 2902308"/>
              <a:gd name="connsiteY3" fmla="*/ 333374 h 1381128"/>
              <a:gd name="connsiteX4" fmla="*/ 2902308 w 2902308"/>
              <a:gd name="connsiteY4" fmla="*/ 0 h 1381128"/>
              <a:gd name="connsiteX5" fmla="*/ 2497493 w 2902308"/>
              <a:gd name="connsiteY5" fmla="*/ 581025 h 1381128"/>
              <a:gd name="connsiteX6" fmla="*/ 1761807 w 2902308"/>
              <a:gd name="connsiteY6" fmla="*/ 848664 h 1381128"/>
              <a:gd name="connsiteX7" fmla="*/ 1416407 w 2902308"/>
              <a:gd name="connsiteY7" fmla="*/ 990602 h 1381128"/>
              <a:gd name="connsiteX8" fmla="*/ 1049972 w 2902308"/>
              <a:gd name="connsiteY8" fmla="*/ 1180769 h 1381128"/>
              <a:gd name="connsiteX9" fmla="*/ 530224 w 2902308"/>
              <a:gd name="connsiteY9" fmla="*/ 1365701 h 1381128"/>
              <a:gd name="connsiteX10" fmla="*/ 454381 w 2902308"/>
              <a:gd name="connsiteY10" fmla="*/ 1381128 h 1381128"/>
              <a:gd name="connsiteX11" fmla="*/ 0 w 2902308"/>
              <a:gd name="connsiteY11" fmla="*/ 1302201 h 1381128"/>
              <a:gd name="connsiteX12" fmla="*/ 133350 w 2902308"/>
              <a:gd name="connsiteY12" fmla="*/ 1002653 h 1381128"/>
              <a:gd name="connsiteX0" fmla="*/ 138112 w 2902308"/>
              <a:gd name="connsiteY0" fmla="*/ 1002653 h 1381128"/>
              <a:gd name="connsiteX1" fmla="*/ 409891 w 2902308"/>
              <a:gd name="connsiteY1" fmla="*/ 1118222 h 1381128"/>
              <a:gd name="connsiteX2" fmla="*/ 663574 w 2902308"/>
              <a:gd name="connsiteY2" fmla="*/ 1050277 h 1381128"/>
              <a:gd name="connsiteX3" fmla="*/ 2407007 w 2902308"/>
              <a:gd name="connsiteY3" fmla="*/ 333374 h 1381128"/>
              <a:gd name="connsiteX4" fmla="*/ 2902308 w 2902308"/>
              <a:gd name="connsiteY4" fmla="*/ 0 h 1381128"/>
              <a:gd name="connsiteX5" fmla="*/ 2497493 w 2902308"/>
              <a:gd name="connsiteY5" fmla="*/ 581025 h 1381128"/>
              <a:gd name="connsiteX6" fmla="*/ 1761807 w 2902308"/>
              <a:gd name="connsiteY6" fmla="*/ 848664 h 1381128"/>
              <a:gd name="connsiteX7" fmla="*/ 1416407 w 2902308"/>
              <a:gd name="connsiteY7" fmla="*/ 990602 h 1381128"/>
              <a:gd name="connsiteX8" fmla="*/ 1049972 w 2902308"/>
              <a:gd name="connsiteY8" fmla="*/ 1180769 h 1381128"/>
              <a:gd name="connsiteX9" fmla="*/ 530224 w 2902308"/>
              <a:gd name="connsiteY9" fmla="*/ 1365701 h 1381128"/>
              <a:gd name="connsiteX10" fmla="*/ 454381 w 2902308"/>
              <a:gd name="connsiteY10" fmla="*/ 1381128 h 1381128"/>
              <a:gd name="connsiteX11" fmla="*/ 0 w 2902308"/>
              <a:gd name="connsiteY11" fmla="*/ 1302201 h 1381128"/>
              <a:gd name="connsiteX12" fmla="*/ 138112 w 2902308"/>
              <a:gd name="connsiteY12" fmla="*/ 1002653 h 1381128"/>
              <a:gd name="connsiteX0" fmla="*/ 138112 w 2902308"/>
              <a:gd name="connsiteY0" fmla="*/ 1002653 h 1381128"/>
              <a:gd name="connsiteX1" fmla="*/ 409891 w 2902308"/>
              <a:gd name="connsiteY1" fmla="*/ 1118222 h 1381128"/>
              <a:gd name="connsiteX2" fmla="*/ 663574 w 2902308"/>
              <a:gd name="connsiteY2" fmla="*/ 1050277 h 1381128"/>
              <a:gd name="connsiteX3" fmla="*/ 2407007 w 2902308"/>
              <a:gd name="connsiteY3" fmla="*/ 333374 h 1381128"/>
              <a:gd name="connsiteX4" fmla="*/ 2902308 w 2902308"/>
              <a:gd name="connsiteY4" fmla="*/ 0 h 1381128"/>
              <a:gd name="connsiteX5" fmla="*/ 2497493 w 2902308"/>
              <a:gd name="connsiteY5" fmla="*/ 581025 h 1381128"/>
              <a:gd name="connsiteX6" fmla="*/ 1761807 w 2902308"/>
              <a:gd name="connsiteY6" fmla="*/ 848664 h 1381128"/>
              <a:gd name="connsiteX7" fmla="*/ 1416407 w 2902308"/>
              <a:gd name="connsiteY7" fmla="*/ 990602 h 1381128"/>
              <a:gd name="connsiteX8" fmla="*/ 1049972 w 2902308"/>
              <a:gd name="connsiteY8" fmla="*/ 1180769 h 1381128"/>
              <a:gd name="connsiteX9" fmla="*/ 530224 w 2902308"/>
              <a:gd name="connsiteY9" fmla="*/ 1365701 h 1381128"/>
              <a:gd name="connsiteX10" fmla="*/ 454381 w 2902308"/>
              <a:gd name="connsiteY10" fmla="*/ 1381128 h 1381128"/>
              <a:gd name="connsiteX11" fmla="*/ 0 w 2902308"/>
              <a:gd name="connsiteY11" fmla="*/ 1306964 h 1381128"/>
              <a:gd name="connsiteX12" fmla="*/ 138112 w 2902308"/>
              <a:gd name="connsiteY12" fmla="*/ 1002653 h 1381128"/>
              <a:gd name="connsiteX0" fmla="*/ 140493 w 2904689"/>
              <a:gd name="connsiteY0" fmla="*/ 1002653 h 1381128"/>
              <a:gd name="connsiteX1" fmla="*/ 412272 w 2904689"/>
              <a:gd name="connsiteY1" fmla="*/ 1118222 h 1381128"/>
              <a:gd name="connsiteX2" fmla="*/ 665955 w 2904689"/>
              <a:gd name="connsiteY2" fmla="*/ 1050277 h 1381128"/>
              <a:gd name="connsiteX3" fmla="*/ 2409388 w 2904689"/>
              <a:gd name="connsiteY3" fmla="*/ 333374 h 1381128"/>
              <a:gd name="connsiteX4" fmla="*/ 2904689 w 2904689"/>
              <a:gd name="connsiteY4" fmla="*/ 0 h 1381128"/>
              <a:gd name="connsiteX5" fmla="*/ 2499874 w 2904689"/>
              <a:gd name="connsiteY5" fmla="*/ 581025 h 1381128"/>
              <a:gd name="connsiteX6" fmla="*/ 1764188 w 2904689"/>
              <a:gd name="connsiteY6" fmla="*/ 848664 h 1381128"/>
              <a:gd name="connsiteX7" fmla="*/ 1418788 w 2904689"/>
              <a:gd name="connsiteY7" fmla="*/ 990602 h 1381128"/>
              <a:gd name="connsiteX8" fmla="*/ 1052353 w 2904689"/>
              <a:gd name="connsiteY8" fmla="*/ 1180769 h 1381128"/>
              <a:gd name="connsiteX9" fmla="*/ 532605 w 2904689"/>
              <a:gd name="connsiteY9" fmla="*/ 1365701 h 1381128"/>
              <a:gd name="connsiteX10" fmla="*/ 456762 w 2904689"/>
              <a:gd name="connsiteY10" fmla="*/ 1381128 h 1381128"/>
              <a:gd name="connsiteX11" fmla="*/ 0 w 2904689"/>
              <a:gd name="connsiteY11" fmla="*/ 1304583 h 1381128"/>
              <a:gd name="connsiteX12" fmla="*/ 140493 w 2904689"/>
              <a:gd name="connsiteY12" fmla="*/ 1002653 h 1381128"/>
              <a:gd name="connsiteX0" fmla="*/ 0 w 2907071"/>
              <a:gd name="connsiteY0" fmla="*/ 783578 h 1381128"/>
              <a:gd name="connsiteX1" fmla="*/ 414654 w 2907071"/>
              <a:gd name="connsiteY1" fmla="*/ 1118222 h 1381128"/>
              <a:gd name="connsiteX2" fmla="*/ 668337 w 2907071"/>
              <a:gd name="connsiteY2" fmla="*/ 1050277 h 1381128"/>
              <a:gd name="connsiteX3" fmla="*/ 2411770 w 2907071"/>
              <a:gd name="connsiteY3" fmla="*/ 333374 h 1381128"/>
              <a:gd name="connsiteX4" fmla="*/ 2907071 w 2907071"/>
              <a:gd name="connsiteY4" fmla="*/ 0 h 1381128"/>
              <a:gd name="connsiteX5" fmla="*/ 2502256 w 2907071"/>
              <a:gd name="connsiteY5" fmla="*/ 581025 h 1381128"/>
              <a:gd name="connsiteX6" fmla="*/ 1766570 w 2907071"/>
              <a:gd name="connsiteY6" fmla="*/ 848664 h 1381128"/>
              <a:gd name="connsiteX7" fmla="*/ 1421170 w 2907071"/>
              <a:gd name="connsiteY7" fmla="*/ 990602 h 1381128"/>
              <a:gd name="connsiteX8" fmla="*/ 1054735 w 2907071"/>
              <a:gd name="connsiteY8" fmla="*/ 1180769 h 1381128"/>
              <a:gd name="connsiteX9" fmla="*/ 534987 w 2907071"/>
              <a:gd name="connsiteY9" fmla="*/ 1365701 h 1381128"/>
              <a:gd name="connsiteX10" fmla="*/ 459144 w 2907071"/>
              <a:gd name="connsiteY10" fmla="*/ 1381128 h 1381128"/>
              <a:gd name="connsiteX11" fmla="*/ 2382 w 2907071"/>
              <a:gd name="connsiteY11" fmla="*/ 1304583 h 1381128"/>
              <a:gd name="connsiteX12" fmla="*/ 0 w 2907071"/>
              <a:gd name="connsiteY12" fmla="*/ 783578 h 1381128"/>
              <a:gd name="connsiteX0" fmla="*/ 391318 w 3298389"/>
              <a:gd name="connsiteY0" fmla="*/ 783578 h 1381128"/>
              <a:gd name="connsiteX1" fmla="*/ 805972 w 3298389"/>
              <a:gd name="connsiteY1" fmla="*/ 1118222 h 1381128"/>
              <a:gd name="connsiteX2" fmla="*/ 1059655 w 3298389"/>
              <a:gd name="connsiteY2" fmla="*/ 1050277 h 1381128"/>
              <a:gd name="connsiteX3" fmla="*/ 2803088 w 3298389"/>
              <a:gd name="connsiteY3" fmla="*/ 333374 h 1381128"/>
              <a:gd name="connsiteX4" fmla="*/ 3298389 w 3298389"/>
              <a:gd name="connsiteY4" fmla="*/ 0 h 1381128"/>
              <a:gd name="connsiteX5" fmla="*/ 2893574 w 3298389"/>
              <a:gd name="connsiteY5" fmla="*/ 581025 h 1381128"/>
              <a:gd name="connsiteX6" fmla="*/ 2157888 w 3298389"/>
              <a:gd name="connsiteY6" fmla="*/ 848664 h 1381128"/>
              <a:gd name="connsiteX7" fmla="*/ 1812488 w 3298389"/>
              <a:gd name="connsiteY7" fmla="*/ 990602 h 1381128"/>
              <a:gd name="connsiteX8" fmla="*/ 1446053 w 3298389"/>
              <a:gd name="connsiteY8" fmla="*/ 1180769 h 1381128"/>
              <a:gd name="connsiteX9" fmla="*/ 926305 w 3298389"/>
              <a:gd name="connsiteY9" fmla="*/ 1365701 h 1381128"/>
              <a:gd name="connsiteX10" fmla="*/ 850462 w 3298389"/>
              <a:gd name="connsiteY10" fmla="*/ 1381128 h 1381128"/>
              <a:gd name="connsiteX11" fmla="*/ 0 w 3298389"/>
              <a:gd name="connsiteY11" fmla="*/ 1355383 h 1381128"/>
              <a:gd name="connsiteX12" fmla="*/ 391318 w 3298389"/>
              <a:gd name="connsiteY12" fmla="*/ 783578 h 1381128"/>
              <a:gd name="connsiteX0" fmla="*/ 394493 w 3301564"/>
              <a:gd name="connsiteY0" fmla="*/ 783578 h 1381128"/>
              <a:gd name="connsiteX1" fmla="*/ 809147 w 3301564"/>
              <a:gd name="connsiteY1" fmla="*/ 1118222 h 1381128"/>
              <a:gd name="connsiteX2" fmla="*/ 1062830 w 3301564"/>
              <a:gd name="connsiteY2" fmla="*/ 1050277 h 1381128"/>
              <a:gd name="connsiteX3" fmla="*/ 2806263 w 3301564"/>
              <a:gd name="connsiteY3" fmla="*/ 333374 h 1381128"/>
              <a:gd name="connsiteX4" fmla="*/ 3301564 w 3301564"/>
              <a:gd name="connsiteY4" fmla="*/ 0 h 1381128"/>
              <a:gd name="connsiteX5" fmla="*/ 2896749 w 3301564"/>
              <a:gd name="connsiteY5" fmla="*/ 581025 h 1381128"/>
              <a:gd name="connsiteX6" fmla="*/ 2161063 w 3301564"/>
              <a:gd name="connsiteY6" fmla="*/ 848664 h 1381128"/>
              <a:gd name="connsiteX7" fmla="*/ 1815663 w 3301564"/>
              <a:gd name="connsiteY7" fmla="*/ 990602 h 1381128"/>
              <a:gd name="connsiteX8" fmla="*/ 1449228 w 3301564"/>
              <a:gd name="connsiteY8" fmla="*/ 1180769 h 1381128"/>
              <a:gd name="connsiteX9" fmla="*/ 929480 w 3301564"/>
              <a:gd name="connsiteY9" fmla="*/ 1365701 h 1381128"/>
              <a:gd name="connsiteX10" fmla="*/ 853637 w 3301564"/>
              <a:gd name="connsiteY10" fmla="*/ 1381128 h 1381128"/>
              <a:gd name="connsiteX11" fmla="*/ 0 w 3301564"/>
              <a:gd name="connsiteY11" fmla="*/ 1355383 h 1381128"/>
              <a:gd name="connsiteX12" fmla="*/ 394493 w 3301564"/>
              <a:gd name="connsiteY12" fmla="*/ 783578 h 1381128"/>
              <a:gd name="connsiteX0" fmla="*/ 394493 w 3301564"/>
              <a:gd name="connsiteY0" fmla="*/ 783578 h 1381128"/>
              <a:gd name="connsiteX1" fmla="*/ 491647 w 3301564"/>
              <a:gd name="connsiteY1" fmla="*/ 749922 h 1381128"/>
              <a:gd name="connsiteX2" fmla="*/ 1062830 w 3301564"/>
              <a:gd name="connsiteY2" fmla="*/ 1050277 h 1381128"/>
              <a:gd name="connsiteX3" fmla="*/ 2806263 w 3301564"/>
              <a:gd name="connsiteY3" fmla="*/ 333374 h 1381128"/>
              <a:gd name="connsiteX4" fmla="*/ 3301564 w 3301564"/>
              <a:gd name="connsiteY4" fmla="*/ 0 h 1381128"/>
              <a:gd name="connsiteX5" fmla="*/ 2896749 w 3301564"/>
              <a:gd name="connsiteY5" fmla="*/ 581025 h 1381128"/>
              <a:gd name="connsiteX6" fmla="*/ 2161063 w 3301564"/>
              <a:gd name="connsiteY6" fmla="*/ 848664 h 1381128"/>
              <a:gd name="connsiteX7" fmla="*/ 1815663 w 3301564"/>
              <a:gd name="connsiteY7" fmla="*/ 990602 h 1381128"/>
              <a:gd name="connsiteX8" fmla="*/ 1449228 w 3301564"/>
              <a:gd name="connsiteY8" fmla="*/ 1180769 h 1381128"/>
              <a:gd name="connsiteX9" fmla="*/ 929480 w 3301564"/>
              <a:gd name="connsiteY9" fmla="*/ 1365701 h 1381128"/>
              <a:gd name="connsiteX10" fmla="*/ 853637 w 3301564"/>
              <a:gd name="connsiteY10" fmla="*/ 1381128 h 1381128"/>
              <a:gd name="connsiteX11" fmla="*/ 0 w 3301564"/>
              <a:gd name="connsiteY11" fmla="*/ 1355383 h 1381128"/>
              <a:gd name="connsiteX12" fmla="*/ 394493 w 3301564"/>
              <a:gd name="connsiteY12" fmla="*/ 783578 h 1381128"/>
              <a:gd name="connsiteX0" fmla="*/ 394493 w 3301564"/>
              <a:gd name="connsiteY0" fmla="*/ 783578 h 1381128"/>
              <a:gd name="connsiteX1" fmla="*/ 491647 w 3301564"/>
              <a:gd name="connsiteY1" fmla="*/ 749922 h 1381128"/>
              <a:gd name="connsiteX2" fmla="*/ 665955 w 3301564"/>
              <a:gd name="connsiteY2" fmla="*/ 742302 h 1381128"/>
              <a:gd name="connsiteX3" fmla="*/ 2806263 w 3301564"/>
              <a:gd name="connsiteY3" fmla="*/ 333374 h 1381128"/>
              <a:gd name="connsiteX4" fmla="*/ 3301564 w 3301564"/>
              <a:gd name="connsiteY4" fmla="*/ 0 h 1381128"/>
              <a:gd name="connsiteX5" fmla="*/ 2896749 w 3301564"/>
              <a:gd name="connsiteY5" fmla="*/ 581025 h 1381128"/>
              <a:gd name="connsiteX6" fmla="*/ 2161063 w 3301564"/>
              <a:gd name="connsiteY6" fmla="*/ 848664 h 1381128"/>
              <a:gd name="connsiteX7" fmla="*/ 1815663 w 3301564"/>
              <a:gd name="connsiteY7" fmla="*/ 990602 h 1381128"/>
              <a:gd name="connsiteX8" fmla="*/ 1449228 w 3301564"/>
              <a:gd name="connsiteY8" fmla="*/ 1180769 h 1381128"/>
              <a:gd name="connsiteX9" fmla="*/ 929480 w 3301564"/>
              <a:gd name="connsiteY9" fmla="*/ 1365701 h 1381128"/>
              <a:gd name="connsiteX10" fmla="*/ 853637 w 3301564"/>
              <a:gd name="connsiteY10" fmla="*/ 1381128 h 1381128"/>
              <a:gd name="connsiteX11" fmla="*/ 0 w 3301564"/>
              <a:gd name="connsiteY11" fmla="*/ 1355383 h 1381128"/>
              <a:gd name="connsiteX12" fmla="*/ 394493 w 3301564"/>
              <a:gd name="connsiteY12" fmla="*/ 783578 h 1381128"/>
              <a:gd name="connsiteX0" fmla="*/ 394493 w 3301564"/>
              <a:gd name="connsiteY0" fmla="*/ 783578 h 1381128"/>
              <a:gd name="connsiteX1" fmla="*/ 491647 w 3301564"/>
              <a:gd name="connsiteY1" fmla="*/ 749922 h 1381128"/>
              <a:gd name="connsiteX2" fmla="*/ 665955 w 3301564"/>
              <a:gd name="connsiteY2" fmla="*/ 742302 h 1381128"/>
              <a:gd name="connsiteX3" fmla="*/ 977463 w 3301564"/>
              <a:gd name="connsiteY3" fmla="*/ 914399 h 1381128"/>
              <a:gd name="connsiteX4" fmla="*/ 3301564 w 3301564"/>
              <a:gd name="connsiteY4" fmla="*/ 0 h 1381128"/>
              <a:gd name="connsiteX5" fmla="*/ 2896749 w 3301564"/>
              <a:gd name="connsiteY5" fmla="*/ 581025 h 1381128"/>
              <a:gd name="connsiteX6" fmla="*/ 2161063 w 3301564"/>
              <a:gd name="connsiteY6" fmla="*/ 848664 h 1381128"/>
              <a:gd name="connsiteX7" fmla="*/ 1815663 w 3301564"/>
              <a:gd name="connsiteY7" fmla="*/ 990602 h 1381128"/>
              <a:gd name="connsiteX8" fmla="*/ 1449228 w 3301564"/>
              <a:gd name="connsiteY8" fmla="*/ 1180769 h 1381128"/>
              <a:gd name="connsiteX9" fmla="*/ 929480 w 3301564"/>
              <a:gd name="connsiteY9" fmla="*/ 1365701 h 1381128"/>
              <a:gd name="connsiteX10" fmla="*/ 853637 w 3301564"/>
              <a:gd name="connsiteY10" fmla="*/ 1381128 h 1381128"/>
              <a:gd name="connsiteX11" fmla="*/ 0 w 3301564"/>
              <a:gd name="connsiteY11" fmla="*/ 1355383 h 1381128"/>
              <a:gd name="connsiteX12" fmla="*/ 394493 w 3301564"/>
              <a:gd name="connsiteY12" fmla="*/ 783578 h 1381128"/>
              <a:gd name="connsiteX0" fmla="*/ 394493 w 2896749"/>
              <a:gd name="connsiteY0" fmla="*/ 202553 h 800103"/>
              <a:gd name="connsiteX1" fmla="*/ 491647 w 2896749"/>
              <a:gd name="connsiteY1" fmla="*/ 168897 h 800103"/>
              <a:gd name="connsiteX2" fmla="*/ 665955 w 2896749"/>
              <a:gd name="connsiteY2" fmla="*/ 161277 h 800103"/>
              <a:gd name="connsiteX3" fmla="*/ 977463 w 2896749"/>
              <a:gd name="connsiteY3" fmla="*/ 333374 h 800103"/>
              <a:gd name="connsiteX4" fmla="*/ 999689 w 2896749"/>
              <a:gd name="connsiteY4" fmla="*/ 307975 h 800103"/>
              <a:gd name="connsiteX5" fmla="*/ 2896749 w 2896749"/>
              <a:gd name="connsiteY5" fmla="*/ 0 h 800103"/>
              <a:gd name="connsiteX6" fmla="*/ 2161063 w 2896749"/>
              <a:gd name="connsiteY6" fmla="*/ 267639 h 800103"/>
              <a:gd name="connsiteX7" fmla="*/ 1815663 w 2896749"/>
              <a:gd name="connsiteY7" fmla="*/ 409577 h 800103"/>
              <a:gd name="connsiteX8" fmla="*/ 1449228 w 2896749"/>
              <a:gd name="connsiteY8" fmla="*/ 599744 h 800103"/>
              <a:gd name="connsiteX9" fmla="*/ 929480 w 2896749"/>
              <a:gd name="connsiteY9" fmla="*/ 784676 h 800103"/>
              <a:gd name="connsiteX10" fmla="*/ 853637 w 2896749"/>
              <a:gd name="connsiteY10" fmla="*/ 800103 h 800103"/>
              <a:gd name="connsiteX11" fmla="*/ 0 w 2896749"/>
              <a:gd name="connsiteY11" fmla="*/ 774358 h 800103"/>
              <a:gd name="connsiteX12" fmla="*/ 394493 w 2896749"/>
              <a:gd name="connsiteY12" fmla="*/ 202553 h 800103"/>
              <a:gd name="connsiteX0" fmla="*/ 394493 w 2161063"/>
              <a:gd name="connsiteY0" fmla="*/ 41276 h 638826"/>
              <a:gd name="connsiteX1" fmla="*/ 491647 w 2161063"/>
              <a:gd name="connsiteY1" fmla="*/ 7620 h 638826"/>
              <a:gd name="connsiteX2" fmla="*/ 665955 w 2161063"/>
              <a:gd name="connsiteY2" fmla="*/ 0 h 638826"/>
              <a:gd name="connsiteX3" fmla="*/ 977463 w 2161063"/>
              <a:gd name="connsiteY3" fmla="*/ 172097 h 638826"/>
              <a:gd name="connsiteX4" fmla="*/ 999689 w 2161063"/>
              <a:gd name="connsiteY4" fmla="*/ 146698 h 638826"/>
              <a:gd name="connsiteX5" fmla="*/ 1287024 w 2161063"/>
              <a:gd name="connsiteY5" fmla="*/ 464198 h 638826"/>
              <a:gd name="connsiteX6" fmla="*/ 2161063 w 2161063"/>
              <a:gd name="connsiteY6" fmla="*/ 106362 h 638826"/>
              <a:gd name="connsiteX7" fmla="*/ 1815663 w 2161063"/>
              <a:gd name="connsiteY7" fmla="*/ 248300 h 638826"/>
              <a:gd name="connsiteX8" fmla="*/ 1449228 w 2161063"/>
              <a:gd name="connsiteY8" fmla="*/ 438467 h 638826"/>
              <a:gd name="connsiteX9" fmla="*/ 929480 w 2161063"/>
              <a:gd name="connsiteY9" fmla="*/ 623399 h 638826"/>
              <a:gd name="connsiteX10" fmla="*/ 853637 w 2161063"/>
              <a:gd name="connsiteY10" fmla="*/ 638826 h 638826"/>
              <a:gd name="connsiteX11" fmla="*/ 0 w 2161063"/>
              <a:gd name="connsiteY11" fmla="*/ 613081 h 638826"/>
              <a:gd name="connsiteX12" fmla="*/ 394493 w 2161063"/>
              <a:gd name="connsiteY12" fmla="*/ 41276 h 638826"/>
              <a:gd name="connsiteX0" fmla="*/ 394493 w 2161063"/>
              <a:gd name="connsiteY0" fmla="*/ 41276 h 851550"/>
              <a:gd name="connsiteX1" fmla="*/ 491647 w 2161063"/>
              <a:gd name="connsiteY1" fmla="*/ 7620 h 851550"/>
              <a:gd name="connsiteX2" fmla="*/ 665955 w 2161063"/>
              <a:gd name="connsiteY2" fmla="*/ 0 h 851550"/>
              <a:gd name="connsiteX3" fmla="*/ 977463 w 2161063"/>
              <a:gd name="connsiteY3" fmla="*/ 172097 h 851550"/>
              <a:gd name="connsiteX4" fmla="*/ 999689 w 2161063"/>
              <a:gd name="connsiteY4" fmla="*/ 146698 h 851550"/>
              <a:gd name="connsiteX5" fmla="*/ 1287024 w 2161063"/>
              <a:gd name="connsiteY5" fmla="*/ 464198 h 851550"/>
              <a:gd name="connsiteX6" fmla="*/ 2161063 w 2161063"/>
              <a:gd name="connsiteY6" fmla="*/ 106362 h 851550"/>
              <a:gd name="connsiteX7" fmla="*/ 1971238 w 2161063"/>
              <a:gd name="connsiteY7" fmla="*/ 851550 h 851550"/>
              <a:gd name="connsiteX8" fmla="*/ 1449228 w 2161063"/>
              <a:gd name="connsiteY8" fmla="*/ 438467 h 851550"/>
              <a:gd name="connsiteX9" fmla="*/ 929480 w 2161063"/>
              <a:gd name="connsiteY9" fmla="*/ 623399 h 851550"/>
              <a:gd name="connsiteX10" fmla="*/ 853637 w 2161063"/>
              <a:gd name="connsiteY10" fmla="*/ 638826 h 851550"/>
              <a:gd name="connsiteX11" fmla="*/ 0 w 2161063"/>
              <a:gd name="connsiteY11" fmla="*/ 613081 h 851550"/>
              <a:gd name="connsiteX12" fmla="*/ 394493 w 2161063"/>
              <a:gd name="connsiteY12" fmla="*/ 41276 h 851550"/>
              <a:gd name="connsiteX0" fmla="*/ 394493 w 2161063"/>
              <a:gd name="connsiteY0" fmla="*/ 41276 h 1035367"/>
              <a:gd name="connsiteX1" fmla="*/ 491647 w 2161063"/>
              <a:gd name="connsiteY1" fmla="*/ 7620 h 1035367"/>
              <a:gd name="connsiteX2" fmla="*/ 665955 w 2161063"/>
              <a:gd name="connsiteY2" fmla="*/ 0 h 1035367"/>
              <a:gd name="connsiteX3" fmla="*/ 977463 w 2161063"/>
              <a:gd name="connsiteY3" fmla="*/ 172097 h 1035367"/>
              <a:gd name="connsiteX4" fmla="*/ 999689 w 2161063"/>
              <a:gd name="connsiteY4" fmla="*/ 146698 h 1035367"/>
              <a:gd name="connsiteX5" fmla="*/ 1287024 w 2161063"/>
              <a:gd name="connsiteY5" fmla="*/ 464198 h 1035367"/>
              <a:gd name="connsiteX6" fmla="*/ 2161063 w 2161063"/>
              <a:gd name="connsiteY6" fmla="*/ 106362 h 1035367"/>
              <a:gd name="connsiteX7" fmla="*/ 1971238 w 2161063"/>
              <a:gd name="connsiteY7" fmla="*/ 851550 h 1035367"/>
              <a:gd name="connsiteX8" fmla="*/ 1150778 w 2161063"/>
              <a:gd name="connsiteY8" fmla="*/ 1035367 h 1035367"/>
              <a:gd name="connsiteX9" fmla="*/ 929480 w 2161063"/>
              <a:gd name="connsiteY9" fmla="*/ 623399 h 1035367"/>
              <a:gd name="connsiteX10" fmla="*/ 853637 w 2161063"/>
              <a:gd name="connsiteY10" fmla="*/ 638826 h 1035367"/>
              <a:gd name="connsiteX11" fmla="*/ 0 w 2161063"/>
              <a:gd name="connsiteY11" fmla="*/ 613081 h 1035367"/>
              <a:gd name="connsiteX12" fmla="*/ 394493 w 2161063"/>
              <a:gd name="connsiteY12" fmla="*/ 41276 h 1035367"/>
              <a:gd name="connsiteX0" fmla="*/ 394493 w 1971238"/>
              <a:gd name="connsiteY0" fmla="*/ 41276 h 1035367"/>
              <a:gd name="connsiteX1" fmla="*/ 491647 w 1971238"/>
              <a:gd name="connsiteY1" fmla="*/ 7620 h 1035367"/>
              <a:gd name="connsiteX2" fmla="*/ 665955 w 1971238"/>
              <a:gd name="connsiteY2" fmla="*/ 0 h 1035367"/>
              <a:gd name="connsiteX3" fmla="*/ 977463 w 1971238"/>
              <a:gd name="connsiteY3" fmla="*/ 172097 h 1035367"/>
              <a:gd name="connsiteX4" fmla="*/ 999689 w 1971238"/>
              <a:gd name="connsiteY4" fmla="*/ 146698 h 1035367"/>
              <a:gd name="connsiteX5" fmla="*/ 1287024 w 1971238"/>
              <a:gd name="connsiteY5" fmla="*/ 464198 h 1035367"/>
              <a:gd name="connsiteX6" fmla="*/ 1370488 w 1971238"/>
              <a:gd name="connsiteY6" fmla="*/ 595312 h 1035367"/>
              <a:gd name="connsiteX7" fmla="*/ 1971238 w 1971238"/>
              <a:gd name="connsiteY7" fmla="*/ 851550 h 1035367"/>
              <a:gd name="connsiteX8" fmla="*/ 1150778 w 1971238"/>
              <a:gd name="connsiteY8" fmla="*/ 1035367 h 1035367"/>
              <a:gd name="connsiteX9" fmla="*/ 929480 w 1971238"/>
              <a:gd name="connsiteY9" fmla="*/ 623399 h 1035367"/>
              <a:gd name="connsiteX10" fmla="*/ 853637 w 1971238"/>
              <a:gd name="connsiteY10" fmla="*/ 638826 h 1035367"/>
              <a:gd name="connsiteX11" fmla="*/ 0 w 1971238"/>
              <a:gd name="connsiteY11" fmla="*/ 613081 h 1035367"/>
              <a:gd name="connsiteX12" fmla="*/ 394493 w 1971238"/>
              <a:gd name="connsiteY12" fmla="*/ 41276 h 1035367"/>
              <a:gd name="connsiteX0" fmla="*/ 394493 w 1441013"/>
              <a:gd name="connsiteY0" fmla="*/ 41276 h 1035367"/>
              <a:gd name="connsiteX1" fmla="*/ 491647 w 1441013"/>
              <a:gd name="connsiteY1" fmla="*/ 7620 h 1035367"/>
              <a:gd name="connsiteX2" fmla="*/ 665955 w 1441013"/>
              <a:gd name="connsiteY2" fmla="*/ 0 h 1035367"/>
              <a:gd name="connsiteX3" fmla="*/ 977463 w 1441013"/>
              <a:gd name="connsiteY3" fmla="*/ 172097 h 1035367"/>
              <a:gd name="connsiteX4" fmla="*/ 999689 w 1441013"/>
              <a:gd name="connsiteY4" fmla="*/ 146698 h 1035367"/>
              <a:gd name="connsiteX5" fmla="*/ 1287024 w 1441013"/>
              <a:gd name="connsiteY5" fmla="*/ 464198 h 1035367"/>
              <a:gd name="connsiteX6" fmla="*/ 1370488 w 1441013"/>
              <a:gd name="connsiteY6" fmla="*/ 595312 h 1035367"/>
              <a:gd name="connsiteX7" fmla="*/ 1441013 w 1441013"/>
              <a:gd name="connsiteY7" fmla="*/ 816625 h 1035367"/>
              <a:gd name="connsiteX8" fmla="*/ 1150778 w 1441013"/>
              <a:gd name="connsiteY8" fmla="*/ 1035367 h 1035367"/>
              <a:gd name="connsiteX9" fmla="*/ 929480 w 1441013"/>
              <a:gd name="connsiteY9" fmla="*/ 623399 h 1035367"/>
              <a:gd name="connsiteX10" fmla="*/ 853637 w 1441013"/>
              <a:gd name="connsiteY10" fmla="*/ 638826 h 1035367"/>
              <a:gd name="connsiteX11" fmla="*/ 0 w 1441013"/>
              <a:gd name="connsiteY11" fmla="*/ 613081 h 1035367"/>
              <a:gd name="connsiteX12" fmla="*/ 394493 w 1441013"/>
              <a:gd name="connsiteY12" fmla="*/ 41276 h 1035367"/>
              <a:gd name="connsiteX0" fmla="*/ 394493 w 1465103"/>
              <a:gd name="connsiteY0" fmla="*/ 41276 h 1073467"/>
              <a:gd name="connsiteX1" fmla="*/ 491647 w 1465103"/>
              <a:gd name="connsiteY1" fmla="*/ 7620 h 1073467"/>
              <a:gd name="connsiteX2" fmla="*/ 665955 w 1465103"/>
              <a:gd name="connsiteY2" fmla="*/ 0 h 1073467"/>
              <a:gd name="connsiteX3" fmla="*/ 977463 w 1465103"/>
              <a:gd name="connsiteY3" fmla="*/ 172097 h 1073467"/>
              <a:gd name="connsiteX4" fmla="*/ 999689 w 1465103"/>
              <a:gd name="connsiteY4" fmla="*/ 146698 h 1073467"/>
              <a:gd name="connsiteX5" fmla="*/ 1287024 w 1465103"/>
              <a:gd name="connsiteY5" fmla="*/ 464198 h 1073467"/>
              <a:gd name="connsiteX6" fmla="*/ 1370488 w 1465103"/>
              <a:gd name="connsiteY6" fmla="*/ 595312 h 1073467"/>
              <a:gd name="connsiteX7" fmla="*/ 1441013 w 1465103"/>
              <a:gd name="connsiteY7" fmla="*/ 816625 h 1073467"/>
              <a:gd name="connsiteX8" fmla="*/ 1465103 w 1465103"/>
              <a:gd name="connsiteY8" fmla="*/ 1073467 h 1073467"/>
              <a:gd name="connsiteX9" fmla="*/ 929480 w 1465103"/>
              <a:gd name="connsiteY9" fmla="*/ 623399 h 1073467"/>
              <a:gd name="connsiteX10" fmla="*/ 853637 w 1465103"/>
              <a:gd name="connsiteY10" fmla="*/ 638826 h 1073467"/>
              <a:gd name="connsiteX11" fmla="*/ 0 w 1465103"/>
              <a:gd name="connsiteY11" fmla="*/ 613081 h 1073467"/>
              <a:gd name="connsiteX12" fmla="*/ 394493 w 1465103"/>
              <a:gd name="connsiteY12" fmla="*/ 41276 h 1073467"/>
              <a:gd name="connsiteX0" fmla="*/ 394493 w 1465103"/>
              <a:gd name="connsiteY0" fmla="*/ 41276 h 1073467"/>
              <a:gd name="connsiteX1" fmla="*/ 491647 w 1465103"/>
              <a:gd name="connsiteY1" fmla="*/ 7620 h 1073467"/>
              <a:gd name="connsiteX2" fmla="*/ 665955 w 1465103"/>
              <a:gd name="connsiteY2" fmla="*/ 0 h 1073467"/>
              <a:gd name="connsiteX3" fmla="*/ 977463 w 1465103"/>
              <a:gd name="connsiteY3" fmla="*/ 172097 h 1073467"/>
              <a:gd name="connsiteX4" fmla="*/ 999689 w 1465103"/>
              <a:gd name="connsiteY4" fmla="*/ 146698 h 1073467"/>
              <a:gd name="connsiteX5" fmla="*/ 1287024 w 1465103"/>
              <a:gd name="connsiteY5" fmla="*/ 464198 h 1073467"/>
              <a:gd name="connsiteX6" fmla="*/ 1370488 w 1465103"/>
              <a:gd name="connsiteY6" fmla="*/ 595312 h 1073467"/>
              <a:gd name="connsiteX7" fmla="*/ 1441013 w 1465103"/>
              <a:gd name="connsiteY7" fmla="*/ 816625 h 1073467"/>
              <a:gd name="connsiteX8" fmla="*/ 1465103 w 1465103"/>
              <a:gd name="connsiteY8" fmla="*/ 1073467 h 1073467"/>
              <a:gd name="connsiteX9" fmla="*/ 1219201 w 1465103"/>
              <a:gd name="connsiteY9" fmla="*/ 860025 h 1073467"/>
              <a:gd name="connsiteX10" fmla="*/ 929480 w 1465103"/>
              <a:gd name="connsiteY10" fmla="*/ 623399 h 1073467"/>
              <a:gd name="connsiteX11" fmla="*/ 853637 w 1465103"/>
              <a:gd name="connsiteY11" fmla="*/ 638826 h 1073467"/>
              <a:gd name="connsiteX12" fmla="*/ 0 w 1465103"/>
              <a:gd name="connsiteY12" fmla="*/ 613081 h 1073467"/>
              <a:gd name="connsiteX13" fmla="*/ 394493 w 1465103"/>
              <a:gd name="connsiteY13" fmla="*/ 41276 h 1073467"/>
              <a:gd name="connsiteX0" fmla="*/ 394493 w 1465103"/>
              <a:gd name="connsiteY0" fmla="*/ 41276 h 1073467"/>
              <a:gd name="connsiteX1" fmla="*/ 491647 w 1465103"/>
              <a:gd name="connsiteY1" fmla="*/ 7620 h 1073467"/>
              <a:gd name="connsiteX2" fmla="*/ 665955 w 1465103"/>
              <a:gd name="connsiteY2" fmla="*/ 0 h 1073467"/>
              <a:gd name="connsiteX3" fmla="*/ 977463 w 1465103"/>
              <a:gd name="connsiteY3" fmla="*/ 172097 h 1073467"/>
              <a:gd name="connsiteX4" fmla="*/ 999689 w 1465103"/>
              <a:gd name="connsiteY4" fmla="*/ 146698 h 1073467"/>
              <a:gd name="connsiteX5" fmla="*/ 1287024 w 1465103"/>
              <a:gd name="connsiteY5" fmla="*/ 464198 h 1073467"/>
              <a:gd name="connsiteX6" fmla="*/ 1370488 w 1465103"/>
              <a:gd name="connsiteY6" fmla="*/ 595312 h 1073467"/>
              <a:gd name="connsiteX7" fmla="*/ 1441013 w 1465103"/>
              <a:gd name="connsiteY7" fmla="*/ 816625 h 1073467"/>
              <a:gd name="connsiteX8" fmla="*/ 1465103 w 1465103"/>
              <a:gd name="connsiteY8" fmla="*/ 1073467 h 1073467"/>
              <a:gd name="connsiteX9" fmla="*/ 1431926 w 1465103"/>
              <a:gd name="connsiteY9" fmla="*/ 1060050 h 1073467"/>
              <a:gd name="connsiteX10" fmla="*/ 929480 w 1465103"/>
              <a:gd name="connsiteY10" fmla="*/ 623399 h 1073467"/>
              <a:gd name="connsiteX11" fmla="*/ 853637 w 1465103"/>
              <a:gd name="connsiteY11" fmla="*/ 638826 h 1073467"/>
              <a:gd name="connsiteX12" fmla="*/ 0 w 1465103"/>
              <a:gd name="connsiteY12" fmla="*/ 613081 h 1073467"/>
              <a:gd name="connsiteX13" fmla="*/ 394493 w 1465103"/>
              <a:gd name="connsiteY13" fmla="*/ 41276 h 1073467"/>
              <a:gd name="connsiteX0" fmla="*/ 394493 w 1465103"/>
              <a:gd name="connsiteY0" fmla="*/ 41276 h 1073467"/>
              <a:gd name="connsiteX1" fmla="*/ 491647 w 1465103"/>
              <a:gd name="connsiteY1" fmla="*/ 7620 h 1073467"/>
              <a:gd name="connsiteX2" fmla="*/ 665955 w 1465103"/>
              <a:gd name="connsiteY2" fmla="*/ 0 h 1073467"/>
              <a:gd name="connsiteX3" fmla="*/ 977463 w 1465103"/>
              <a:gd name="connsiteY3" fmla="*/ 172097 h 1073467"/>
              <a:gd name="connsiteX4" fmla="*/ 999689 w 1465103"/>
              <a:gd name="connsiteY4" fmla="*/ 146698 h 1073467"/>
              <a:gd name="connsiteX5" fmla="*/ 1287024 w 1465103"/>
              <a:gd name="connsiteY5" fmla="*/ 464198 h 1073467"/>
              <a:gd name="connsiteX6" fmla="*/ 1370488 w 1465103"/>
              <a:gd name="connsiteY6" fmla="*/ 595312 h 1073467"/>
              <a:gd name="connsiteX7" fmla="*/ 1441013 w 1465103"/>
              <a:gd name="connsiteY7" fmla="*/ 816625 h 1073467"/>
              <a:gd name="connsiteX8" fmla="*/ 1465103 w 1465103"/>
              <a:gd name="connsiteY8" fmla="*/ 1073467 h 1073467"/>
              <a:gd name="connsiteX9" fmla="*/ 1431926 w 1465103"/>
              <a:gd name="connsiteY9" fmla="*/ 1060050 h 1073467"/>
              <a:gd name="connsiteX10" fmla="*/ 1203326 w 1465103"/>
              <a:gd name="connsiteY10" fmla="*/ 856850 h 1073467"/>
              <a:gd name="connsiteX11" fmla="*/ 929480 w 1465103"/>
              <a:gd name="connsiteY11" fmla="*/ 623399 h 1073467"/>
              <a:gd name="connsiteX12" fmla="*/ 853637 w 1465103"/>
              <a:gd name="connsiteY12" fmla="*/ 638826 h 1073467"/>
              <a:gd name="connsiteX13" fmla="*/ 0 w 1465103"/>
              <a:gd name="connsiteY13" fmla="*/ 613081 h 1073467"/>
              <a:gd name="connsiteX14" fmla="*/ 394493 w 1465103"/>
              <a:gd name="connsiteY14" fmla="*/ 41276 h 1073467"/>
              <a:gd name="connsiteX0" fmla="*/ 394493 w 1465103"/>
              <a:gd name="connsiteY0" fmla="*/ 41276 h 1193400"/>
              <a:gd name="connsiteX1" fmla="*/ 491647 w 1465103"/>
              <a:gd name="connsiteY1" fmla="*/ 7620 h 1193400"/>
              <a:gd name="connsiteX2" fmla="*/ 665955 w 1465103"/>
              <a:gd name="connsiteY2" fmla="*/ 0 h 1193400"/>
              <a:gd name="connsiteX3" fmla="*/ 977463 w 1465103"/>
              <a:gd name="connsiteY3" fmla="*/ 172097 h 1193400"/>
              <a:gd name="connsiteX4" fmla="*/ 999689 w 1465103"/>
              <a:gd name="connsiteY4" fmla="*/ 146698 h 1193400"/>
              <a:gd name="connsiteX5" fmla="*/ 1287024 w 1465103"/>
              <a:gd name="connsiteY5" fmla="*/ 464198 h 1193400"/>
              <a:gd name="connsiteX6" fmla="*/ 1370488 w 1465103"/>
              <a:gd name="connsiteY6" fmla="*/ 595312 h 1193400"/>
              <a:gd name="connsiteX7" fmla="*/ 1441013 w 1465103"/>
              <a:gd name="connsiteY7" fmla="*/ 816625 h 1193400"/>
              <a:gd name="connsiteX8" fmla="*/ 1465103 w 1465103"/>
              <a:gd name="connsiteY8" fmla="*/ 1073467 h 1193400"/>
              <a:gd name="connsiteX9" fmla="*/ 1431926 w 1465103"/>
              <a:gd name="connsiteY9" fmla="*/ 1060050 h 1193400"/>
              <a:gd name="connsiteX10" fmla="*/ 1444626 w 1465103"/>
              <a:gd name="connsiteY10" fmla="*/ 1193400 h 1193400"/>
              <a:gd name="connsiteX11" fmla="*/ 929480 w 1465103"/>
              <a:gd name="connsiteY11" fmla="*/ 623399 h 1193400"/>
              <a:gd name="connsiteX12" fmla="*/ 853637 w 1465103"/>
              <a:gd name="connsiteY12" fmla="*/ 638826 h 1193400"/>
              <a:gd name="connsiteX13" fmla="*/ 0 w 1465103"/>
              <a:gd name="connsiteY13" fmla="*/ 613081 h 1193400"/>
              <a:gd name="connsiteX14" fmla="*/ 394493 w 1465103"/>
              <a:gd name="connsiteY14" fmla="*/ 41276 h 1193400"/>
              <a:gd name="connsiteX0" fmla="*/ 394493 w 1465103"/>
              <a:gd name="connsiteY0" fmla="*/ 41276 h 1193400"/>
              <a:gd name="connsiteX1" fmla="*/ 491647 w 1465103"/>
              <a:gd name="connsiteY1" fmla="*/ 7620 h 1193400"/>
              <a:gd name="connsiteX2" fmla="*/ 665955 w 1465103"/>
              <a:gd name="connsiteY2" fmla="*/ 0 h 1193400"/>
              <a:gd name="connsiteX3" fmla="*/ 977463 w 1465103"/>
              <a:gd name="connsiteY3" fmla="*/ 172097 h 1193400"/>
              <a:gd name="connsiteX4" fmla="*/ 999689 w 1465103"/>
              <a:gd name="connsiteY4" fmla="*/ 146698 h 1193400"/>
              <a:gd name="connsiteX5" fmla="*/ 1287024 w 1465103"/>
              <a:gd name="connsiteY5" fmla="*/ 464198 h 1193400"/>
              <a:gd name="connsiteX6" fmla="*/ 1370488 w 1465103"/>
              <a:gd name="connsiteY6" fmla="*/ 595312 h 1193400"/>
              <a:gd name="connsiteX7" fmla="*/ 1441013 w 1465103"/>
              <a:gd name="connsiteY7" fmla="*/ 816625 h 1193400"/>
              <a:gd name="connsiteX8" fmla="*/ 1465103 w 1465103"/>
              <a:gd name="connsiteY8" fmla="*/ 1073467 h 1193400"/>
              <a:gd name="connsiteX9" fmla="*/ 1431926 w 1465103"/>
              <a:gd name="connsiteY9" fmla="*/ 1060050 h 1193400"/>
              <a:gd name="connsiteX10" fmla="*/ 1444626 w 1465103"/>
              <a:gd name="connsiteY10" fmla="*/ 1193400 h 1193400"/>
              <a:gd name="connsiteX11" fmla="*/ 1165226 w 1465103"/>
              <a:gd name="connsiteY11" fmla="*/ 882249 h 1193400"/>
              <a:gd name="connsiteX12" fmla="*/ 929480 w 1465103"/>
              <a:gd name="connsiteY12" fmla="*/ 623399 h 1193400"/>
              <a:gd name="connsiteX13" fmla="*/ 853637 w 1465103"/>
              <a:gd name="connsiteY13" fmla="*/ 638826 h 1193400"/>
              <a:gd name="connsiteX14" fmla="*/ 0 w 1465103"/>
              <a:gd name="connsiteY14" fmla="*/ 613081 h 1193400"/>
              <a:gd name="connsiteX15" fmla="*/ 394493 w 1465103"/>
              <a:gd name="connsiteY15" fmla="*/ 41276 h 1193400"/>
              <a:gd name="connsiteX0" fmla="*/ 394493 w 1476376"/>
              <a:gd name="connsiteY0" fmla="*/ 41276 h 1196574"/>
              <a:gd name="connsiteX1" fmla="*/ 491647 w 1476376"/>
              <a:gd name="connsiteY1" fmla="*/ 7620 h 1196574"/>
              <a:gd name="connsiteX2" fmla="*/ 665955 w 1476376"/>
              <a:gd name="connsiteY2" fmla="*/ 0 h 1196574"/>
              <a:gd name="connsiteX3" fmla="*/ 977463 w 1476376"/>
              <a:gd name="connsiteY3" fmla="*/ 172097 h 1196574"/>
              <a:gd name="connsiteX4" fmla="*/ 999689 w 1476376"/>
              <a:gd name="connsiteY4" fmla="*/ 146698 h 1196574"/>
              <a:gd name="connsiteX5" fmla="*/ 1287024 w 1476376"/>
              <a:gd name="connsiteY5" fmla="*/ 464198 h 1196574"/>
              <a:gd name="connsiteX6" fmla="*/ 1370488 w 1476376"/>
              <a:gd name="connsiteY6" fmla="*/ 595312 h 1196574"/>
              <a:gd name="connsiteX7" fmla="*/ 1441013 w 1476376"/>
              <a:gd name="connsiteY7" fmla="*/ 816625 h 1196574"/>
              <a:gd name="connsiteX8" fmla="*/ 1465103 w 1476376"/>
              <a:gd name="connsiteY8" fmla="*/ 1073467 h 1196574"/>
              <a:gd name="connsiteX9" fmla="*/ 1431926 w 1476376"/>
              <a:gd name="connsiteY9" fmla="*/ 1060050 h 1196574"/>
              <a:gd name="connsiteX10" fmla="*/ 1444626 w 1476376"/>
              <a:gd name="connsiteY10" fmla="*/ 1193400 h 1196574"/>
              <a:gd name="connsiteX11" fmla="*/ 1476376 w 1476376"/>
              <a:gd name="connsiteY11" fmla="*/ 1196574 h 1196574"/>
              <a:gd name="connsiteX12" fmla="*/ 929480 w 1476376"/>
              <a:gd name="connsiteY12" fmla="*/ 623399 h 1196574"/>
              <a:gd name="connsiteX13" fmla="*/ 853637 w 1476376"/>
              <a:gd name="connsiteY13" fmla="*/ 638826 h 1196574"/>
              <a:gd name="connsiteX14" fmla="*/ 0 w 1476376"/>
              <a:gd name="connsiteY14" fmla="*/ 613081 h 1196574"/>
              <a:gd name="connsiteX15" fmla="*/ 394493 w 1476376"/>
              <a:gd name="connsiteY15" fmla="*/ 41276 h 1196574"/>
              <a:gd name="connsiteX0" fmla="*/ 394493 w 1476376"/>
              <a:gd name="connsiteY0" fmla="*/ 41276 h 1196574"/>
              <a:gd name="connsiteX1" fmla="*/ 491647 w 1476376"/>
              <a:gd name="connsiteY1" fmla="*/ 7620 h 1196574"/>
              <a:gd name="connsiteX2" fmla="*/ 665955 w 1476376"/>
              <a:gd name="connsiteY2" fmla="*/ 0 h 1196574"/>
              <a:gd name="connsiteX3" fmla="*/ 977463 w 1476376"/>
              <a:gd name="connsiteY3" fmla="*/ 172097 h 1196574"/>
              <a:gd name="connsiteX4" fmla="*/ 999689 w 1476376"/>
              <a:gd name="connsiteY4" fmla="*/ 146698 h 1196574"/>
              <a:gd name="connsiteX5" fmla="*/ 1287024 w 1476376"/>
              <a:gd name="connsiteY5" fmla="*/ 464198 h 1196574"/>
              <a:gd name="connsiteX6" fmla="*/ 1370488 w 1476376"/>
              <a:gd name="connsiteY6" fmla="*/ 595312 h 1196574"/>
              <a:gd name="connsiteX7" fmla="*/ 1441013 w 1476376"/>
              <a:gd name="connsiteY7" fmla="*/ 816625 h 1196574"/>
              <a:gd name="connsiteX8" fmla="*/ 1465103 w 1476376"/>
              <a:gd name="connsiteY8" fmla="*/ 1073467 h 1196574"/>
              <a:gd name="connsiteX9" fmla="*/ 1431926 w 1476376"/>
              <a:gd name="connsiteY9" fmla="*/ 1060050 h 1196574"/>
              <a:gd name="connsiteX10" fmla="*/ 1444626 w 1476376"/>
              <a:gd name="connsiteY10" fmla="*/ 1193400 h 1196574"/>
              <a:gd name="connsiteX11" fmla="*/ 1476376 w 1476376"/>
              <a:gd name="connsiteY11" fmla="*/ 1196574 h 1196574"/>
              <a:gd name="connsiteX12" fmla="*/ 1162050 w 1476376"/>
              <a:gd name="connsiteY12" fmla="*/ 863199 h 1196574"/>
              <a:gd name="connsiteX13" fmla="*/ 929480 w 1476376"/>
              <a:gd name="connsiteY13" fmla="*/ 623399 h 1196574"/>
              <a:gd name="connsiteX14" fmla="*/ 853637 w 1476376"/>
              <a:gd name="connsiteY14" fmla="*/ 638826 h 1196574"/>
              <a:gd name="connsiteX15" fmla="*/ 0 w 1476376"/>
              <a:gd name="connsiteY15" fmla="*/ 613081 h 1196574"/>
              <a:gd name="connsiteX16" fmla="*/ 394493 w 1476376"/>
              <a:gd name="connsiteY16" fmla="*/ 41276 h 1196574"/>
              <a:gd name="connsiteX0" fmla="*/ 394493 w 1476376"/>
              <a:gd name="connsiteY0" fmla="*/ 41276 h 2469749"/>
              <a:gd name="connsiteX1" fmla="*/ 491647 w 1476376"/>
              <a:gd name="connsiteY1" fmla="*/ 7620 h 2469749"/>
              <a:gd name="connsiteX2" fmla="*/ 665955 w 1476376"/>
              <a:gd name="connsiteY2" fmla="*/ 0 h 2469749"/>
              <a:gd name="connsiteX3" fmla="*/ 977463 w 1476376"/>
              <a:gd name="connsiteY3" fmla="*/ 172097 h 2469749"/>
              <a:gd name="connsiteX4" fmla="*/ 999689 w 1476376"/>
              <a:gd name="connsiteY4" fmla="*/ 146698 h 2469749"/>
              <a:gd name="connsiteX5" fmla="*/ 1287024 w 1476376"/>
              <a:gd name="connsiteY5" fmla="*/ 464198 h 2469749"/>
              <a:gd name="connsiteX6" fmla="*/ 1370488 w 1476376"/>
              <a:gd name="connsiteY6" fmla="*/ 595312 h 2469749"/>
              <a:gd name="connsiteX7" fmla="*/ 1441013 w 1476376"/>
              <a:gd name="connsiteY7" fmla="*/ 816625 h 2469749"/>
              <a:gd name="connsiteX8" fmla="*/ 1465103 w 1476376"/>
              <a:gd name="connsiteY8" fmla="*/ 1073467 h 2469749"/>
              <a:gd name="connsiteX9" fmla="*/ 1431926 w 1476376"/>
              <a:gd name="connsiteY9" fmla="*/ 1060050 h 2469749"/>
              <a:gd name="connsiteX10" fmla="*/ 1444626 w 1476376"/>
              <a:gd name="connsiteY10" fmla="*/ 1193400 h 2469749"/>
              <a:gd name="connsiteX11" fmla="*/ 1476376 w 1476376"/>
              <a:gd name="connsiteY11" fmla="*/ 1196574 h 2469749"/>
              <a:gd name="connsiteX12" fmla="*/ 1377950 w 1476376"/>
              <a:gd name="connsiteY12" fmla="*/ 2469749 h 2469749"/>
              <a:gd name="connsiteX13" fmla="*/ 929480 w 1476376"/>
              <a:gd name="connsiteY13" fmla="*/ 623399 h 2469749"/>
              <a:gd name="connsiteX14" fmla="*/ 853637 w 1476376"/>
              <a:gd name="connsiteY14" fmla="*/ 638826 h 2469749"/>
              <a:gd name="connsiteX15" fmla="*/ 0 w 1476376"/>
              <a:gd name="connsiteY15" fmla="*/ 613081 h 2469749"/>
              <a:gd name="connsiteX16" fmla="*/ 394493 w 1476376"/>
              <a:gd name="connsiteY16" fmla="*/ 41276 h 2469749"/>
              <a:gd name="connsiteX0" fmla="*/ 394493 w 1476376"/>
              <a:gd name="connsiteY0" fmla="*/ 41276 h 2469749"/>
              <a:gd name="connsiteX1" fmla="*/ 491647 w 1476376"/>
              <a:gd name="connsiteY1" fmla="*/ 7620 h 2469749"/>
              <a:gd name="connsiteX2" fmla="*/ 665955 w 1476376"/>
              <a:gd name="connsiteY2" fmla="*/ 0 h 2469749"/>
              <a:gd name="connsiteX3" fmla="*/ 977463 w 1476376"/>
              <a:gd name="connsiteY3" fmla="*/ 172097 h 2469749"/>
              <a:gd name="connsiteX4" fmla="*/ 999689 w 1476376"/>
              <a:gd name="connsiteY4" fmla="*/ 146698 h 2469749"/>
              <a:gd name="connsiteX5" fmla="*/ 1287024 w 1476376"/>
              <a:gd name="connsiteY5" fmla="*/ 464198 h 2469749"/>
              <a:gd name="connsiteX6" fmla="*/ 1370488 w 1476376"/>
              <a:gd name="connsiteY6" fmla="*/ 595312 h 2469749"/>
              <a:gd name="connsiteX7" fmla="*/ 1441013 w 1476376"/>
              <a:gd name="connsiteY7" fmla="*/ 816625 h 2469749"/>
              <a:gd name="connsiteX8" fmla="*/ 1465103 w 1476376"/>
              <a:gd name="connsiteY8" fmla="*/ 1073467 h 2469749"/>
              <a:gd name="connsiteX9" fmla="*/ 1431926 w 1476376"/>
              <a:gd name="connsiteY9" fmla="*/ 1060050 h 2469749"/>
              <a:gd name="connsiteX10" fmla="*/ 1444626 w 1476376"/>
              <a:gd name="connsiteY10" fmla="*/ 1193400 h 2469749"/>
              <a:gd name="connsiteX11" fmla="*/ 1476376 w 1476376"/>
              <a:gd name="connsiteY11" fmla="*/ 1196574 h 2469749"/>
              <a:gd name="connsiteX12" fmla="*/ 1441450 w 1476376"/>
              <a:gd name="connsiteY12" fmla="*/ 1666474 h 2469749"/>
              <a:gd name="connsiteX13" fmla="*/ 1377950 w 1476376"/>
              <a:gd name="connsiteY13" fmla="*/ 2469749 h 2469749"/>
              <a:gd name="connsiteX14" fmla="*/ 929480 w 1476376"/>
              <a:gd name="connsiteY14" fmla="*/ 623399 h 2469749"/>
              <a:gd name="connsiteX15" fmla="*/ 853637 w 1476376"/>
              <a:gd name="connsiteY15" fmla="*/ 638826 h 2469749"/>
              <a:gd name="connsiteX16" fmla="*/ 0 w 1476376"/>
              <a:gd name="connsiteY16" fmla="*/ 613081 h 2469749"/>
              <a:gd name="connsiteX17" fmla="*/ 394493 w 1476376"/>
              <a:gd name="connsiteY17" fmla="*/ 41276 h 2469749"/>
              <a:gd name="connsiteX0" fmla="*/ 394493 w 1543050"/>
              <a:gd name="connsiteY0" fmla="*/ 41276 h 2469749"/>
              <a:gd name="connsiteX1" fmla="*/ 491647 w 1543050"/>
              <a:gd name="connsiteY1" fmla="*/ 7620 h 2469749"/>
              <a:gd name="connsiteX2" fmla="*/ 665955 w 1543050"/>
              <a:gd name="connsiteY2" fmla="*/ 0 h 2469749"/>
              <a:gd name="connsiteX3" fmla="*/ 977463 w 1543050"/>
              <a:gd name="connsiteY3" fmla="*/ 172097 h 2469749"/>
              <a:gd name="connsiteX4" fmla="*/ 999689 w 1543050"/>
              <a:gd name="connsiteY4" fmla="*/ 146698 h 2469749"/>
              <a:gd name="connsiteX5" fmla="*/ 1287024 w 1543050"/>
              <a:gd name="connsiteY5" fmla="*/ 464198 h 2469749"/>
              <a:gd name="connsiteX6" fmla="*/ 1370488 w 1543050"/>
              <a:gd name="connsiteY6" fmla="*/ 595312 h 2469749"/>
              <a:gd name="connsiteX7" fmla="*/ 1441013 w 1543050"/>
              <a:gd name="connsiteY7" fmla="*/ 816625 h 2469749"/>
              <a:gd name="connsiteX8" fmla="*/ 1465103 w 1543050"/>
              <a:gd name="connsiteY8" fmla="*/ 1073467 h 2469749"/>
              <a:gd name="connsiteX9" fmla="*/ 1431926 w 1543050"/>
              <a:gd name="connsiteY9" fmla="*/ 1060050 h 2469749"/>
              <a:gd name="connsiteX10" fmla="*/ 1444626 w 1543050"/>
              <a:gd name="connsiteY10" fmla="*/ 1193400 h 2469749"/>
              <a:gd name="connsiteX11" fmla="*/ 1476376 w 1543050"/>
              <a:gd name="connsiteY11" fmla="*/ 1196574 h 2469749"/>
              <a:gd name="connsiteX12" fmla="*/ 1543050 w 1543050"/>
              <a:gd name="connsiteY12" fmla="*/ 1637899 h 2469749"/>
              <a:gd name="connsiteX13" fmla="*/ 1377950 w 1543050"/>
              <a:gd name="connsiteY13" fmla="*/ 2469749 h 2469749"/>
              <a:gd name="connsiteX14" fmla="*/ 929480 w 1543050"/>
              <a:gd name="connsiteY14" fmla="*/ 623399 h 2469749"/>
              <a:gd name="connsiteX15" fmla="*/ 853637 w 1543050"/>
              <a:gd name="connsiteY15" fmla="*/ 638826 h 2469749"/>
              <a:gd name="connsiteX16" fmla="*/ 0 w 1543050"/>
              <a:gd name="connsiteY16" fmla="*/ 613081 h 2469749"/>
              <a:gd name="connsiteX17" fmla="*/ 394493 w 1543050"/>
              <a:gd name="connsiteY17" fmla="*/ 41276 h 2469749"/>
              <a:gd name="connsiteX0" fmla="*/ 394493 w 1543050"/>
              <a:gd name="connsiteY0" fmla="*/ 41276 h 2469749"/>
              <a:gd name="connsiteX1" fmla="*/ 491647 w 1543050"/>
              <a:gd name="connsiteY1" fmla="*/ 7620 h 2469749"/>
              <a:gd name="connsiteX2" fmla="*/ 665955 w 1543050"/>
              <a:gd name="connsiteY2" fmla="*/ 0 h 2469749"/>
              <a:gd name="connsiteX3" fmla="*/ 977463 w 1543050"/>
              <a:gd name="connsiteY3" fmla="*/ 172097 h 2469749"/>
              <a:gd name="connsiteX4" fmla="*/ 999689 w 1543050"/>
              <a:gd name="connsiteY4" fmla="*/ 146698 h 2469749"/>
              <a:gd name="connsiteX5" fmla="*/ 1287024 w 1543050"/>
              <a:gd name="connsiteY5" fmla="*/ 464198 h 2469749"/>
              <a:gd name="connsiteX6" fmla="*/ 1370488 w 1543050"/>
              <a:gd name="connsiteY6" fmla="*/ 595312 h 2469749"/>
              <a:gd name="connsiteX7" fmla="*/ 1441013 w 1543050"/>
              <a:gd name="connsiteY7" fmla="*/ 816625 h 2469749"/>
              <a:gd name="connsiteX8" fmla="*/ 1465103 w 1543050"/>
              <a:gd name="connsiteY8" fmla="*/ 1073467 h 2469749"/>
              <a:gd name="connsiteX9" fmla="*/ 1431926 w 1543050"/>
              <a:gd name="connsiteY9" fmla="*/ 1060050 h 2469749"/>
              <a:gd name="connsiteX10" fmla="*/ 1444626 w 1543050"/>
              <a:gd name="connsiteY10" fmla="*/ 1193400 h 2469749"/>
              <a:gd name="connsiteX11" fmla="*/ 1476376 w 1543050"/>
              <a:gd name="connsiteY11" fmla="*/ 1196574 h 2469749"/>
              <a:gd name="connsiteX12" fmla="*/ 1543050 w 1543050"/>
              <a:gd name="connsiteY12" fmla="*/ 1637899 h 2469749"/>
              <a:gd name="connsiteX13" fmla="*/ 1466850 w 1543050"/>
              <a:gd name="connsiteY13" fmla="*/ 1990324 h 2469749"/>
              <a:gd name="connsiteX14" fmla="*/ 1377950 w 1543050"/>
              <a:gd name="connsiteY14" fmla="*/ 2469749 h 2469749"/>
              <a:gd name="connsiteX15" fmla="*/ 929480 w 1543050"/>
              <a:gd name="connsiteY15" fmla="*/ 623399 h 2469749"/>
              <a:gd name="connsiteX16" fmla="*/ 853637 w 1543050"/>
              <a:gd name="connsiteY16" fmla="*/ 638826 h 2469749"/>
              <a:gd name="connsiteX17" fmla="*/ 0 w 1543050"/>
              <a:gd name="connsiteY17" fmla="*/ 613081 h 2469749"/>
              <a:gd name="connsiteX18" fmla="*/ 394493 w 1543050"/>
              <a:gd name="connsiteY18" fmla="*/ 41276 h 2469749"/>
              <a:gd name="connsiteX0" fmla="*/ 394493 w 1692275"/>
              <a:gd name="connsiteY0" fmla="*/ 41276 h 2469749"/>
              <a:gd name="connsiteX1" fmla="*/ 491647 w 1692275"/>
              <a:gd name="connsiteY1" fmla="*/ 7620 h 2469749"/>
              <a:gd name="connsiteX2" fmla="*/ 665955 w 1692275"/>
              <a:gd name="connsiteY2" fmla="*/ 0 h 2469749"/>
              <a:gd name="connsiteX3" fmla="*/ 977463 w 1692275"/>
              <a:gd name="connsiteY3" fmla="*/ 172097 h 2469749"/>
              <a:gd name="connsiteX4" fmla="*/ 999689 w 1692275"/>
              <a:gd name="connsiteY4" fmla="*/ 146698 h 2469749"/>
              <a:gd name="connsiteX5" fmla="*/ 1287024 w 1692275"/>
              <a:gd name="connsiteY5" fmla="*/ 464198 h 2469749"/>
              <a:gd name="connsiteX6" fmla="*/ 1370488 w 1692275"/>
              <a:gd name="connsiteY6" fmla="*/ 595312 h 2469749"/>
              <a:gd name="connsiteX7" fmla="*/ 1441013 w 1692275"/>
              <a:gd name="connsiteY7" fmla="*/ 816625 h 2469749"/>
              <a:gd name="connsiteX8" fmla="*/ 1465103 w 1692275"/>
              <a:gd name="connsiteY8" fmla="*/ 1073467 h 2469749"/>
              <a:gd name="connsiteX9" fmla="*/ 1431926 w 1692275"/>
              <a:gd name="connsiteY9" fmla="*/ 1060050 h 2469749"/>
              <a:gd name="connsiteX10" fmla="*/ 1444626 w 1692275"/>
              <a:gd name="connsiteY10" fmla="*/ 1193400 h 2469749"/>
              <a:gd name="connsiteX11" fmla="*/ 1476376 w 1692275"/>
              <a:gd name="connsiteY11" fmla="*/ 1196574 h 2469749"/>
              <a:gd name="connsiteX12" fmla="*/ 1543050 w 1692275"/>
              <a:gd name="connsiteY12" fmla="*/ 1637899 h 2469749"/>
              <a:gd name="connsiteX13" fmla="*/ 1692275 w 1692275"/>
              <a:gd name="connsiteY13" fmla="*/ 1920474 h 2469749"/>
              <a:gd name="connsiteX14" fmla="*/ 1377950 w 1692275"/>
              <a:gd name="connsiteY14" fmla="*/ 2469749 h 2469749"/>
              <a:gd name="connsiteX15" fmla="*/ 929480 w 1692275"/>
              <a:gd name="connsiteY15" fmla="*/ 623399 h 2469749"/>
              <a:gd name="connsiteX16" fmla="*/ 853637 w 1692275"/>
              <a:gd name="connsiteY16" fmla="*/ 638826 h 2469749"/>
              <a:gd name="connsiteX17" fmla="*/ 0 w 1692275"/>
              <a:gd name="connsiteY17" fmla="*/ 613081 h 2469749"/>
              <a:gd name="connsiteX18" fmla="*/ 394493 w 1692275"/>
              <a:gd name="connsiteY18" fmla="*/ 41276 h 2469749"/>
              <a:gd name="connsiteX0" fmla="*/ 394493 w 1692275"/>
              <a:gd name="connsiteY0" fmla="*/ 41276 h 2469749"/>
              <a:gd name="connsiteX1" fmla="*/ 491647 w 1692275"/>
              <a:gd name="connsiteY1" fmla="*/ 7620 h 2469749"/>
              <a:gd name="connsiteX2" fmla="*/ 665955 w 1692275"/>
              <a:gd name="connsiteY2" fmla="*/ 0 h 2469749"/>
              <a:gd name="connsiteX3" fmla="*/ 977463 w 1692275"/>
              <a:gd name="connsiteY3" fmla="*/ 172097 h 2469749"/>
              <a:gd name="connsiteX4" fmla="*/ 999689 w 1692275"/>
              <a:gd name="connsiteY4" fmla="*/ 146698 h 2469749"/>
              <a:gd name="connsiteX5" fmla="*/ 1287024 w 1692275"/>
              <a:gd name="connsiteY5" fmla="*/ 464198 h 2469749"/>
              <a:gd name="connsiteX6" fmla="*/ 1370488 w 1692275"/>
              <a:gd name="connsiteY6" fmla="*/ 595312 h 2469749"/>
              <a:gd name="connsiteX7" fmla="*/ 1441013 w 1692275"/>
              <a:gd name="connsiteY7" fmla="*/ 816625 h 2469749"/>
              <a:gd name="connsiteX8" fmla="*/ 1465103 w 1692275"/>
              <a:gd name="connsiteY8" fmla="*/ 1073467 h 2469749"/>
              <a:gd name="connsiteX9" fmla="*/ 1431926 w 1692275"/>
              <a:gd name="connsiteY9" fmla="*/ 1060050 h 2469749"/>
              <a:gd name="connsiteX10" fmla="*/ 1444626 w 1692275"/>
              <a:gd name="connsiteY10" fmla="*/ 1193400 h 2469749"/>
              <a:gd name="connsiteX11" fmla="*/ 1476376 w 1692275"/>
              <a:gd name="connsiteY11" fmla="*/ 1196574 h 2469749"/>
              <a:gd name="connsiteX12" fmla="*/ 1543050 w 1692275"/>
              <a:gd name="connsiteY12" fmla="*/ 1637899 h 2469749"/>
              <a:gd name="connsiteX13" fmla="*/ 1692275 w 1692275"/>
              <a:gd name="connsiteY13" fmla="*/ 1920474 h 2469749"/>
              <a:gd name="connsiteX14" fmla="*/ 1520825 w 1692275"/>
              <a:gd name="connsiteY14" fmla="*/ 2225274 h 2469749"/>
              <a:gd name="connsiteX15" fmla="*/ 1377950 w 1692275"/>
              <a:gd name="connsiteY15" fmla="*/ 2469749 h 2469749"/>
              <a:gd name="connsiteX16" fmla="*/ 929480 w 1692275"/>
              <a:gd name="connsiteY16" fmla="*/ 623399 h 2469749"/>
              <a:gd name="connsiteX17" fmla="*/ 853637 w 1692275"/>
              <a:gd name="connsiteY17" fmla="*/ 638826 h 2469749"/>
              <a:gd name="connsiteX18" fmla="*/ 0 w 1692275"/>
              <a:gd name="connsiteY18" fmla="*/ 613081 h 2469749"/>
              <a:gd name="connsiteX19" fmla="*/ 394493 w 1692275"/>
              <a:gd name="connsiteY19" fmla="*/ 41276 h 2469749"/>
              <a:gd name="connsiteX0" fmla="*/ 394493 w 1692275"/>
              <a:gd name="connsiteY0" fmla="*/ 41276 h 2469749"/>
              <a:gd name="connsiteX1" fmla="*/ 491647 w 1692275"/>
              <a:gd name="connsiteY1" fmla="*/ 7620 h 2469749"/>
              <a:gd name="connsiteX2" fmla="*/ 665955 w 1692275"/>
              <a:gd name="connsiteY2" fmla="*/ 0 h 2469749"/>
              <a:gd name="connsiteX3" fmla="*/ 977463 w 1692275"/>
              <a:gd name="connsiteY3" fmla="*/ 172097 h 2469749"/>
              <a:gd name="connsiteX4" fmla="*/ 999689 w 1692275"/>
              <a:gd name="connsiteY4" fmla="*/ 146698 h 2469749"/>
              <a:gd name="connsiteX5" fmla="*/ 1287024 w 1692275"/>
              <a:gd name="connsiteY5" fmla="*/ 464198 h 2469749"/>
              <a:gd name="connsiteX6" fmla="*/ 1370488 w 1692275"/>
              <a:gd name="connsiteY6" fmla="*/ 595312 h 2469749"/>
              <a:gd name="connsiteX7" fmla="*/ 1441013 w 1692275"/>
              <a:gd name="connsiteY7" fmla="*/ 816625 h 2469749"/>
              <a:gd name="connsiteX8" fmla="*/ 1465103 w 1692275"/>
              <a:gd name="connsiteY8" fmla="*/ 1073467 h 2469749"/>
              <a:gd name="connsiteX9" fmla="*/ 1431926 w 1692275"/>
              <a:gd name="connsiteY9" fmla="*/ 1060050 h 2469749"/>
              <a:gd name="connsiteX10" fmla="*/ 1444626 w 1692275"/>
              <a:gd name="connsiteY10" fmla="*/ 1193400 h 2469749"/>
              <a:gd name="connsiteX11" fmla="*/ 1476376 w 1692275"/>
              <a:gd name="connsiteY11" fmla="*/ 1196574 h 2469749"/>
              <a:gd name="connsiteX12" fmla="*/ 1543050 w 1692275"/>
              <a:gd name="connsiteY12" fmla="*/ 1637899 h 2469749"/>
              <a:gd name="connsiteX13" fmla="*/ 1692275 w 1692275"/>
              <a:gd name="connsiteY13" fmla="*/ 1920474 h 2469749"/>
              <a:gd name="connsiteX14" fmla="*/ 1644650 w 1692275"/>
              <a:gd name="connsiteY14" fmla="*/ 1987149 h 2469749"/>
              <a:gd name="connsiteX15" fmla="*/ 1377950 w 1692275"/>
              <a:gd name="connsiteY15" fmla="*/ 2469749 h 2469749"/>
              <a:gd name="connsiteX16" fmla="*/ 929480 w 1692275"/>
              <a:gd name="connsiteY16" fmla="*/ 623399 h 2469749"/>
              <a:gd name="connsiteX17" fmla="*/ 853637 w 1692275"/>
              <a:gd name="connsiteY17" fmla="*/ 638826 h 2469749"/>
              <a:gd name="connsiteX18" fmla="*/ 0 w 1692275"/>
              <a:gd name="connsiteY18" fmla="*/ 613081 h 2469749"/>
              <a:gd name="connsiteX19" fmla="*/ 394493 w 1692275"/>
              <a:gd name="connsiteY19" fmla="*/ 41276 h 2469749"/>
              <a:gd name="connsiteX0" fmla="*/ 394493 w 1692275"/>
              <a:gd name="connsiteY0" fmla="*/ 41276 h 2469749"/>
              <a:gd name="connsiteX1" fmla="*/ 491647 w 1692275"/>
              <a:gd name="connsiteY1" fmla="*/ 7620 h 2469749"/>
              <a:gd name="connsiteX2" fmla="*/ 665955 w 1692275"/>
              <a:gd name="connsiteY2" fmla="*/ 0 h 2469749"/>
              <a:gd name="connsiteX3" fmla="*/ 977463 w 1692275"/>
              <a:gd name="connsiteY3" fmla="*/ 172097 h 2469749"/>
              <a:gd name="connsiteX4" fmla="*/ 999689 w 1692275"/>
              <a:gd name="connsiteY4" fmla="*/ 146698 h 2469749"/>
              <a:gd name="connsiteX5" fmla="*/ 1287024 w 1692275"/>
              <a:gd name="connsiteY5" fmla="*/ 464198 h 2469749"/>
              <a:gd name="connsiteX6" fmla="*/ 1370488 w 1692275"/>
              <a:gd name="connsiteY6" fmla="*/ 595312 h 2469749"/>
              <a:gd name="connsiteX7" fmla="*/ 1441013 w 1692275"/>
              <a:gd name="connsiteY7" fmla="*/ 816625 h 2469749"/>
              <a:gd name="connsiteX8" fmla="*/ 1465103 w 1692275"/>
              <a:gd name="connsiteY8" fmla="*/ 1073467 h 2469749"/>
              <a:gd name="connsiteX9" fmla="*/ 1431926 w 1692275"/>
              <a:gd name="connsiteY9" fmla="*/ 1060050 h 2469749"/>
              <a:gd name="connsiteX10" fmla="*/ 1444626 w 1692275"/>
              <a:gd name="connsiteY10" fmla="*/ 1193400 h 2469749"/>
              <a:gd name="connsiteX11" fmla="*/ 1476376 w 1692275"/>
              <a:gd name="connsiteY11" fmla="*/ 1196574 h 2469749"/>
              <a:gd name="connsiteX12" fmla="*/ 1543050 w 1692275"/>
              <a:gd name="connsiteY12" fmla="*/ 1637899 h 2469749"/>
              <a:gd name="connsiteX13" fmla="*/ 1692275 w 1692275"/>
              <a:gd name="connsiteY13" fmla="*/ 1920474 h 2469749"/>
              <a:gd name="connsiteX14" fmla="*/ 1644650 w 1692275"/>
              <a:gd name="connsiteY14" fmla="*/ 1987149 h 2469749"/>
              <a:gd name="connsiteX15" fmla="*/ 1495425 w 1692275"/>
              <a:gd name="connsiteY15" fmla="*/ 2253849 h 2469749"/>
              <a:gd name="connsiteX16" fmla="*/ 1377950 w 1692275"/>
              <a:gd name="connsiteY16" fmla="*/ 2469749 h 2469749"/>
              <a:gd name="connsiteX17" fmla="*/ 929480 w 1692275"/>
              <a:gd name="connsiteY17" fmla="*/ 623399 h 2469749"/>
              <a:gd name="connsiteX18" fmla="*/ 853637 w 1692275"/>
              <a:gd name="connsiteY18" fmla="*/ 638826 h 2469749"/>
              <a:gd name="connsiteX19" fmla="*/ 0 w 1692275"/>
              <a:gd name="connsiteY19" fmla="*/ 613081 h 2469749"/>
              <a:gd name="connsiteX20" fmla="*/ 394493 w 1692275"/>
              <a:gd name="connsiteY20" fmla="*/ 41276 h 2469749"/>
              <a:gd name="connsiteX0" fmla="*/ 394493 w 2009775"/>
              <a:gd name="connsiteY0" fmla="*/ 41276 h 2469749"/>
              <a:gd name="connsiteX1" fmla="*/ 491647 w 2009775"/>
              <a:gd name="connsiteY1" fmla="*/ 7620 h 2469749"/>
              <a:gd name="connsiteX2" fmla="*/ 665955 w 2009775"/>
              <a:gd name="connsiteY2" fmla="*/ 0 h 2469749"/>
              <a:gd name="connsiteX3" fmla="*/ 977463 w 2009775"/>
              <a:gd name="connsiteY3" fmla="*/ 172097 h 2469749"/>
              <a:gd name="connsiteX4" fmla="*/ 999689 w 2009775"/>
              <a:gd name="connsiteY4" fmla="*/ 146698 h 2469749"/>
              <a:gd name="connsiteX5" fmla="*/ 1287024 w 2009775"/>
              <a:gd name="connsiteY5" fmla="*/ 464198 h 2469749"/>
              <a:gd name="connsiteX6" fmla="*/ 1370488 w 2009775"/>
              <a:gd name="connsiteY6" fmla="*/ 595312 h 2469749"/>
              <a:gd name="connsiteX7" fmla="*/ 1441013 w 2009775"/>
              <a:gd name="connsiteY7" fmla="*/ 816625 h 2469749"/>
              <a:gd name="connsiteX8" fmla="*/ 1465103 w 2009775"/>
              <a:gd name="connsiteY8" fmla="*/ 1073467 h 2469749"/>
              <a:gd name="connsiteX9" fmla="*/ 1431926 w 2009775"/>
              <a:gd name="connsiteY9" fmla="*/ 1060050 h 2469749"/>
              <a:gd name="connsiteX10" fmla="*/ 1444626 w 2009775"/>
              <a:gd name="connsiteY10" fmla="*/ 1193400 h 2469749"/>
              <a:gd name="connsiteX11" fmla="*/ 1476376 w 2009775"/>
              <a:gd name="connsiteY11" fmla="*/ 1196574 h 2469749"/>
              <a:gd name="connsiteX12" fmla="*/ 1543050 w 2009775"/>
              <a:gd name="connsiteY12" fmla="*/ 1637899 h 2469749"/>
              <a:gd name="connsiteX13" fmla="*/ 1692275 w 2009775"/>
              <a:gd name="connsiteY13" fmla="*/ 1920474 h 2469749"/>
              <a:gd name="connsiteX14" fmla="*/ 1644650 w 2009775"/>
              <a:gd name="connsiteY14" fmla="*/ 1987149 h 2469749"/>
              <a:gd name="connsiteX15" fmla="*/ 2009775 w 2009775"/>
              <a:gd name="connsiteY15" fmla="*/ 2352274 h 2469749"/>
              <a:gd name="connsiteX16" fmla="*/ 1377950 w 2009775"/>
              <a:gd name="connsiteY16" fmla="*/ 2469749 h 2469749"/>
              <a:gd name="connsiteX17" fmla="*/ 929480 w 2009775"/>
              <a:gd name="connsiteY17" fmla="*/ 623399 h 2469749"/>
              <a:gd name="connsiteX18" fmla="*/ 853637 w 2009775"/>
              <a:gd name="connsiteY18" fmla="*/ 638826 h 2469749"/>
              <a:gd name="connsiteX19" fmla="*/ 0 w 2009775"/>
              <a:gd name="connsiteY19" fmla="*/ 613081 h 2469749"/>
              <a:gd name="connsiteX20" fmla="*/ 394493 w 2009775"/>
              <a:gd name="connsiteY20" fmla="*/ 41276 h 2469749"/>
              <a:gd name="connsiteX0" fmla="*/ 394493 w 2009775"/>
              <a:gd name="connsiteY0" fmla="*/ 41276 h 2352274"/>
              <a:gd name="connsiteX1" fmla="*/ 491647 w 2009775"/>
              <a:gd name="connsiteY1" fmla="*/ 7620 h 2352274"/>
              <a:gd name="connsiteX2" fmla="*/ 665955 w 2009775"/>
              <a:gd name="connsiteY2" fmla="*/ 0 h 2352274"/>
              <a:gd name="connsiteX3" fmla="*/ 977463 w 2009775"/>
              <a:gd name="connsiteY3" fmla="*/ 172097 h 2352274"/>
              <a:gd name="connsiteX4" fmla="*/ 999689 w 2009775"/>
              <a:gd name="connsiteY4" fmla="*/ 146698 h 2352274"/>
              <a:gd name="connsiteX5" fmla="*/ 1287024 w 2009775"/>
              <a:gd name="connsiteY5" fmla="*/ 464198 h 2352274"/>
              <a:gd name="connsiteX6" fmla="*/ 1370488 w 2009775"/>
              <a:gd name="connsiteY6" fmla="*/ 595312 h 2352274"/>
              <a:gd name="connsiteX7" fmla="*/ 1441013 w 2009775"/>
              <a:gd name="connsiteY7" fmla="*/ 816625 h 2352274"/>
              <a:gd name="connsiteX8" fmla="*/ 1465103 w 2009775"/>
              <a:gd name="connsiteY8" fmla="*/ 1073467 h 2352274"/>
              <a:gd name="connsiteX9" fmla="*/ 1431926 w 2009775"/>
              <a:gd name="connsiteY9" fmla="*/ 1060050 h 2352274"/>
              <a:gd name="connsiteX10" fmla="*/ 1444626 w 2009775"/>
              <a:gd name="connsiteY10" fmla="*/ 1193400 h 2352274"/>
              <a:gd name="connsiteX11" fmla="*/ 1476376 w 2009775"/>
              <a:gd name="connsiteY11" fmla="*/ 1196574 h 2352274"/>
              <a:gd name="connsiteX12" fmla="*/ 1543050 w 2009775"/>
              <a:gd name="connsiteY12" fmla="*/ 1637899 h 2352274"/>
              <a:gd name="connsiteX13" fmla="*/ 1692275 w 2009775"/>
              <a:gd name="connsiteY13" fmla="*/ 1920474 h 2352274"/>
              <a:gd name="connsiteX14" fmla="*/ 1644650 w 2009775"/>
              <a:gd name="connsiteY14" fmla="*/ 1987149 h 2352274"/>
              <a:gd name="connsiteX15" fmla="*/ 2009775 w 2009775"/>
              <a:gd name="connsiteY15" fmla="*/ 2352274 h 2352274"/>
              <a:gd name="connsiteX16" fmla="*/ 1209675 w 2009775"/>
              <a:gd name="connsiteY16" fmla="*/ 1802999 h 2352274"/>
              <a:gd name="connsiteX17" fmla="*/ 929480 w 2009775"/>
              <a:gd name="connsiteY17" fmla="*/ 623399 h 2352274"/>
              <a:gd name="connsiteX18" fmla="*/ 853637 w 2009775"/>
              <a:gd name="connsiteY18" fmla="*/ 638826 h 2352274"/>
              <a:gd name="connsiteX19" fmla="*/ 0 w 2009775"/>
              <a:gd name="connsiteY19" fmla="*/ 613081 h 2352274"/>
              <a:gd name="connsiteX20" fmla="*/ 394493 w 2009775"/>
              <a:gd name="connsiteY20" fmla="*/ 41276 h 2352274"/>
              <a:gd name="connsiteX0" fmla="*/ 394493 w 2009775"/>
              <a:gd name="connsiteY0" fmla="*/ 41276 h 2352274"/>
              <a:gd name="connsiteX1" fmla="*/ 491647 w 2009775"/>
              <a:gd name="connsiteY1" fmla="*/ 7620 h 2352274"/>
              <a:gd name="connsiteX2" fmla="*/ 665955 w 2009775"/>
              <a:gd name="connsiteY2" fmla="*/ 0 h 2352274"/>
              <a:gd name="connsiteX3" fmla="*/ 977463 w 2009775"/>
              <a:gd name="connsiteY3" fmla="*/ 172097 h 2352274"/>
              <a:gd name="connsiteX4" fmla="*/ 999689 w 2009775"/>
              <a:gd name="connsiteY4" fmla="*/ 146698 h 2352274"/>
              <a:gd name="connsiteX5" fmla="*/ 1287024 w 2009775"/>
              <a:gd name="connsiteY5" fmla="*/ 464198 h 2352274"/>
              <a:gd name="connsiteX6" fmla="*/ 1370488 w 2009775"/>
              <a:gd name="connsiteY6" fmla="*/ 595312 h 2352274"/>
              <a:gd name="connsiteX7" fmla="*/ 1441013 w 2009775"/>
              <a:gd name="connsiteY7" fmla="*/ 816625 h 2352274"/>
              <a:gd name="connsiteX8" fmla="*/ 1465103 w 2009775"/>
              <a:gd name="connsiteY8" fmla="*/ 1073467 h 2352274"/>
              <a:gd name="connsiteX9" fmla="*/ 1431926 w 2009775"/>
              <a:gd name="connsiteY9" fmla="*/ 1060050 h 2352274"/>
              <a:gd name="connsiteX10" fmla="*/ 1444626 w 2009775"/>
              <a:gd name="connsiteY10" fmla="*/ 1193400 h 2352274"/>
              <a:gd name="connsiteX11" fmla="*/ 1476376 w 2009775"/>
              <a:gd name="connsiteY11" fmla="*/ 1196574 h 2352274"/>
              <a:gd name="connsiteX12" fmla="*/ 1543050 w 2009775"/>
              <a:gd name="connsiteY12" fmla="*/ 1637899 h 2352274"/>
              <a:gd name="connsiteX13" fmla="*/ 1692275 w 2009775"/>
              <a:gd name="connsiteY13" fmla="*/ 1920474 h 2352274"/>
              <a:gd name="connsiteX14" fmla="*/ 1644650 w 2009775"/>
              <a:gd name="connsiteY14" fmla="*/ 1987149 h 2352274"/>
              <a:gd name="connsiteX15" fmla="*/ 2009775 w 2009775"/>
              <a:gd name="connsiteY15" fmla="*/ 2352274 h 2352274"/>
              <a:gd name="connsiteX16" fmla="*/ 1657350 w 2009775"/>
              <a:gd name="connsiteY16" fmla="*/ 2107799 h 2352274"/>
              <a:gd name="connsiteX17" fmla="*/ 1209675 w 2009775"/>
              <a:gd name="connsiteY17" fmla="*/ 1802999 h 2352274"/>
              <a:gd name="connsiteX18" fmla="*/ 929480 w 2009775"/>
              <a:gd name="connsiteY18" fmla="*/ 623399 h 2352274"/>
              <a:gd name="connsiteX19" fmla="*/ 853637 w 2009775"/>
              <a:gd name="connsiteY19" fmla="*/ 638826 h 2352274"/>
              <a:gd name="connsiteX20" fmla="*/ 0 w 2009775"/>
              <a:gd name="connsiteY20" fmla="*/ 613081 h 2352274"/>
              <a:gd name="connsiteX21" fmla="*/ 394493 w 2009775"/>
              <a:gd name="connsiteY21" fmla="*/ 41276 h 2352274"/>
              <a:gd name="connsiteX0" fmla="*/ 394493 w 2009775"/>
              <a:gd name="connsiteY0" fmla="*/ 41276 h 2447524"/>
              <a:gd name="connsiteX1" fmla="*/ 491647 w 2009775"/>
              <a:gd name="connsiteY1" fmla="*/ 7620 h 2447524"/>
              <a:gd name="connsiteX2" fmla="*/ 665955 w 2009775"/>
              <a:gd name="connsiteY2" fmla="*/ 0 h 2447524"/>
              <a:gd name="connsiteX3" fmla="*/ 977463 w 2009775"/>
              <a:gd name="connsiteY3" fmla="*/ 172097 h 2447524"/>
              <a:gd name="connsiteX4" fmla="*/ 999689 w 2009775"/>
              <a:gd name="connsiteY4" fmla="*/ 146698 h 2447524"/>
              <a:gd name="connsiteX5" fmla="*/ 1287024 w 2009775"/>
              <a:gd name="connsiteY5" fmla="*/ 464198 h 2447524"/>
              <a:gd name="connsiteX6" fmla="*/ 1370488 w 2009775"/>
              <a:gd name="connsiteY6" fmla="*/ 595312 h 2447524"/>
              <a:gd name="connsiteX7" fmla="*/ 1441013 w 2009775"/>
              <a:gd name="connsiteY7" fmla="*/ 816625 h 2447524"/>
              <a:gd name="connsiteX8" fmla="*/ 1465103 w 2009775"/>
              <a:gd name="connsiteY8" fmla="*/ 1073467 h 2447524"/>
              <a:gd name="connsiteX9" fmla="*/ 1431926 w 2009775"/>
              <a:gd name="connsiteY9" fmla="*/ 1060050 h 2447524"/>
              <a:gd name="connsiteX10" fmla="*/ 1444626 w 2009775"/>
              <a:gd name="connsiteY10" fmla="*/ 1193400 h 2447524"/>
              <a:gd name="connsiteX11" fmla="*/ 1476376 w 2009775"/>
              <a:gd name="connsiteY11" fmla="*/ 1196574 h 2447524"/>
              <a:gd name="connsiteX12" fmla="*/ 1543050 w 2009775"/>
              <a:gd name="connsiteY12" fmla="*/ 1637899 h 2447524"/>
              <a:gd name="connsiteX13" fmla="*/ 1692275 w 2009775"/>
              <a:gd name="connsiteY13" fmla="*/ 1920474 h 2447524"/>
              <a:gd name="connsiteX14" fmla="*/ 1644650 w 2009775"/>
              <a:gd name="connsiteY14" fmla="*/ 1987149 h 2447524"/>
              <a:gd name="connsiteX15" fmla="*/ 2009775 w 2009775"/>
              <a:gd name="connsiteY15" fmla="*/ 2352274 h 2447524"/>
              <a:gd name="connsiteX16" fmla="*/ 1905000 w 2009775"/>
              <a:gd name="connsiteY16" fmla="*/ 2447524 h 2447524"/>
              <a:gd name="connsiteX17" fmla="*/ 1209675 w 2009775"/>
              <a:gd name="connsiteY17" fmla="*/ 1802999 h 2447524"/>
              <a:gd name="connsiteX18" fmla="*/ 929480 w 2009775"/>
              <a:gd name="connsiteY18" fmla="*/ 623399 h 2447524"/>
              <a:gd name="connsiteX19" fmla="*/ 853637 w 2009775"/>
              <a:gd name="connsiteY19" fmla="*/ 638826 h 2447524"/>
              <a:gd name="connsiteX20" fmla="*/ 0 w 2009775"/>
              <a:gd name="connsiteY20" fmla="*/ 613081 h 2447524"/>
              <a:gd name="connsiteX21" fmla="*/ 394493 w 2009775"/>
              <a:gd name="connsiteY21" fmla="*/ 41276 h 2447524"/>
              <a:gd name="connsiteX0" fmla="*/ 394493 w 2009775"/>
              <a:gd name="connsiteY0" fmla="*/ 41276 h 2447524"/>
              <a:gd name="connsiteX1" fmla="*/ 491647 w 2009775"/>
              <a:gd name="connsiteY1" fmla="*/ 7620 h 2447524"/>
              <a:gd name="connsiteX2" fmla="*/ 665955 w 2009775"/>
              <a:gd name="connsiteY2" fmla="*/ 0 h 2447524"/>
              <a:gd name="connsiteX3" fmla="*/ 977463 w 2009775"/>
              <a:gd name="connsiteY3" fmla="*/ 172097 h 2447524"/>
              <a:gd name="connsiteX4" fmla="*/ 999689 w 2009775"/>
              <a:gd name="connsiteY4" fmla="*/ 146698 h 2447524"/>
              <a:gd name="connsiteX5" fmla="*/ 1287024 w 2009775"/>
              <a:gd name="connsiteY5" fmla="*/ 464198 h 2447524"/>
              <a:gd name="connsiteX6" fmla="*/ 1370488 w 2009775"/>
              <a:gd name="connsiteY6" fmla="*/ 595312 h 2447524"/>
              <a:gd name="connsiteX7" fmla="*/ 1441013 w 2009775"/>
              <a:gd name="connsiteY7" fmla="*/ 816625 h 2447524"/>
              <a:gd name="connsiteX8" fmla="*/ 1465103 w 2009775"/>
              <a:gd name="connsiteY8" fmla="*/ 1073467 h 2447524"/>
              <a:gd name="connsiteX9" fmla="*/ 1431926 w 2009775"/>
              <a:gd name="connsiteY9" fmla="*/ 1060050 h 2447524"/>
              <a:gd name="connsiteX10" fmla="*/ 1444626 w 2009775"/>
              <a:gd name="connsiteY10" fmla="*/ 1193400 h 2447524"/>
              <a:gd name="connsiteX11" fmla="*/ 1476376 w 2009775"/>
              <a:gd name="connsiteY11" fmla="*/ 1196574 h 2447524"/>
              <a:gd name="connsiteX12" fmla="*/ 1543050 w 2009775"/>
              <a:gd name="connsiteY12" fmla="*/ 1637899 h 2447524"/>
              <a:gd name="connsiteX13" fmla="*/ 1692275 w 2009775"/>
              <a:gd name="connsiteY13" fmla="*/ 1920474 h 2447524"/>
              <a:gd name="connsiteX14" fmla="*/ 1644650 w 2009775"/>
              <a:gd name="connsiteY14" fmla="*/ 1987149 h 2447524"/>
              <a:gd name="connsiteX15" fmla="*/ 2009775 w 2009775"/>
              <a:gd name="connsiteY15" fmla="*/ 2352274 h 2447524"/>
              <a:gd name="connsiteX16" fmla="*/ 1905000 w 2009775"/>
              <a:gd name="connsiteY16" fmla="*/ 2447524 h 2447524"/>
              <a:gd name="connsiteX17" fmla="*/ 1209675 w 2009775"/>
              <a:gd name="connsiteY17" fmla="*/ 1802999 h 2447524"/>
              <a:gd name="connsiteX18" fmla="*/ 1047750 w 2009775"/>
              <a:gd name="connsiteY18" fmla="*/ 1139424 h 2447524"/>
              <a:gd name="connsiteX19" fmla="*/ 929480 w 2009775"/>
              <a:gd name="connsiteY19" fmla="*/ 623399 h 2447524"/>
              <a:gd name="connsiteX20" fmla="*/ 853637 w 2009775"/>
              <a:gd name="connsiteY20" fmla="*/ 638826 h 2447524"/>
              <a:gd name="connsiteX21" fmla="*/ 0 w 2009775"/>
              <a:gd name="connsiteY21" fmla="*/ 613081 h 2447524"/>
              <a:gd name="connsiteX22" fmla="*/ 394493 w 2009775"/>
              <a:gd name="connsiteY22" fmla="*/ 41276 h 2447524"/>
              <a:gd name="connsiteX0" fmla="*/ 394493 w 2009775"/>
              <a:gd name="connsiteY0" fmla="*/ 41276 h 2447524"/>
              <a:gd name="connsiteX1" fmla="*/ 491647 w 2009775"/>
              <a:gd name="connsiteY1" fmla="*/ 7620 h 2447524"/>
              <a:gd name="connsiteX2" fmla="*/ 665955 w 2009775"/>
              <a:gd name="connsiteY2" fmla="*/ 0 h 2447524"/>
              <a:gd name="connsiteX3" fmla="*/ 977463 w 2009775"/>
              <a:gd name="connsiteY3" fmla="*/ 172097 h 2447524"/>
              <a:gd name="connsiteX4" fmla="*/ 999689 w 2009775"/>
              <a:gd name="connsiteY4" fmla="*/ 146698 h 2447524"/>
              <a:gd name="connsiteX5" fmla="*/ 1287024 w 2009775"/>
              <a:gd name="connsiteY5" fmla="*/ 464198 h 2447524"/>
              <a:gd name="connsiteX6" fmla="*/ 1370488 w 2009775"/>
              <a:gd name="connsiteY6" fmla="*/ 595312 h 2447524"/>
              <a:gd name="connsiteX7" fmla="*/ 1441013 w 2009775"/>
              <a:gd name="connsiteY7" fmla="*/ 816625 h 2447524"/>
              <a:gd name="connsiteX8" fmla="*/ 1465103 w 2009775"/>
              <a:gd name="connsiteY8" fmla="*/ 1073467 h 2447524"/>
              <a:gd name="connsiteX9" fmla="*/ 1431926 w 2009775"/>
              <a:gd name="connsiteY9" fmla="*/ 1060050 h 2447524"/>
              <a:gd name="connsiteX10" fmla="*/ 1444626 w 2009775"/>
              <a:gd name="connsiteY10" fmla="*/ 1193400 h 2447524"/>
              <a:gd name="connsiteX11" fmla="*/ 1476376 w 2009775"/>
              <a:gd name="connsiteY11" fmla="*/ 1196574 h 2447524"/>
              <a:gd name="connsiteX12" fmla="*/ 1543050 w 2009775"/>
              <a:gd name="connsiteY12" fmla="*/ 1637899 h 2447524"/>
              <a:gd name="connsiteX13" fmla="*/ 1692275 w 2009775"/>
              <a:gd name="connsiteY13" fmla="*/ 1920474 h 2447524"/>
              <a:gd name="connsiteX14" fmla="*/ 1644650 w 2009775"/>
              <a:gd name="connsiteY14" fmla="*/ 1987149 h 2447524"/>
              <a:gd name="connsiteX15" fmla="*/ 2009775 w 2009775"/>
              <a:gd name="connsiteY15" fmla="*/ 2352274 h 2447524"/>
              <a:gd name="connsiteX16" fmla="*/ 1905000 w 2009775"/>
              <a:gd name="connsiteY16" fmla="*/ 2447524 h 2447524"/>
              <a:gd name="connsiteX17" fmla="*/ 1209675 w 2009775"/>
              <a:gd name="connsiteY17" fmla="*/ 1802999 h 2447524"/>
              <a:gd name="connsiteX18" fmla="*/ 1168400 w 2009775"/>
              <a:gd name="connsiteY18" fmla="*/ 1501374 h 2447524"/>
              <a:gd name="connsiteX19" fmla="*/ 929480 w 2009775"/>
              <a:gd name="connsiteY19" fmla="*/ 623399 h 2447524"/>
              <a:gd name="connsiteX20" fmla="*/ 853637 w 2009775"/>
              <a:gd name="connsiteY20" fmla="*/ 638826 h 2447524"/>
              <a:gd name="connsiteX21" fmla="*/ 0 w 2009775"/>
              <a:gd name="connsiteY21" fmla="*/ 613081 h 2447524"/>
              <a:gd name="connsiteX22" fmla="*/ 394493 w 2009775"/>
              <a:gd name="connsiteY22" fmla="*/ 41276 h 2447524"/>
              <a:gd name="connsiteX0" fmla="*/ 394493 w 2009775"/>
              <a:gd name="connsiteY0" fmla="*/ 41276 h 2447524"/>
              <a:gd name="connsiteX1" fmla="*/ 491647 w 2009775"/>
              <a:gd name="connsiteY1" fmla="*/ 7620 h 2447524"/>
              <a:gd name="connsiteX2" fmla="*/ 665955 w 2009775"/>
              <a:gd name="connsiteY2" fmla="*/ 0 h 2447524"/>
              <a:gd name="connsiteX3" fmla="*/ 977463 w 2009775"/>
              <a:gd name="connsiteY3" fmla="*/ 172097 h 2447524"/>
              <a:gd name="connsiteX4" fmla="*/ 999689 w 2009775"/>
              <a:gd name="connsiteY4" fmla="*/ 146698 h 2447524"/>
              <a:gd name="connsiteX5" fmla="*/ 1287024 w 2009775"/>
              <a:gd name="connsiteY5" fmla="*/ 464198 h 2447524"/>
              <a:gd name="connsiteX6" fmla="*/ 1370488 w 2009775"/>
              <a:gd name="connsiteY6" fmla="*/ 595312 h 2447524"/>
              <a:gd name="connsiteX7" fmla="*/ 1441013 w 2009775"/>
              <a:gd name="connsiteY7" fmla="*/ 816625 h 2447524"/>
              <a:gd name="connsiteX8" fmla="*/ 1465103 w 2009775"/>
              <a:gd name="connsiteY8" fmla="*/ 1073467 h 2447524"/>
              <a:gd name="connsiteX9" fmla="*/ 1431926 w 2009775"/>
              <a:gd name="connsiteY9" fmla="*/ 1060050 h 2447524"/>
              <a:gd name="connsiteX10" fmla="*/ 1444626 w 2009775"/>
              <a:gd name="connsiteY10" fmla="*/ 1193400 h 2447524"/>
              <a:gd name="connsiteX11" fmla="*/ 1476376 w 2009775"/>
              <a:gd name="connsiteY11" fmla="*/ 1196574 h 2447524"/>
              <a:gd name="connsiteX12" fmla="*/ 1543050 w 2009775"/>
              <a:gd name="connsiteY12" fmla="*/ 1637899 h 2447524"/>
              <a:gd name="connsiteX13" fmla="*/ 1692275 w 2009775"/>
              <a:gd name="connsiteY13" fmla="*/ 1920474 h 2447524"/>
              <a:gd name="connsiteX14" fmla="*/ 1644650 w 2009775"/>
              <a:gd name="connsiteY14" fmla="*/ 1987149 h 2447524"/>
              <a:gd name="connsiteX15" fmla="*/ 2009775 w 2009775"/>
              <a:gd name="connsiteY15" fmla="*/ 2352274 h 2447524"/>
              <a:gd name="connsiteX16" fmla="*/ 1905000 w 2009775"/>
              <a:gd name="connsiteY16" fmla="*/ 2447524 h 2447524"/>
              <a:gd name="connsiteX17" fmla="*/ 1209675 w 2009775"/>
              <a:gd name="connsiteY17" fmla="*/ 1802999 h 2447524"/>
              <a:gd name="connsiteX18" fmla="*/ 1168400 w 2009775"/>
              <a:gd name="connsiteY18" fmla="*/ 1501374 h 2447524"/>
              <a:gd name="connsiteX19" fmla="*/ 1047750 w 2009775"/>
              <a:gd name="connsiteY19" fmla="*/ 1082274 h 2447524"/>
              <a:gd name="connsiteX20" fmla="*/ 929480 w 2009775"/>
              <a:gd name="connsiteY20" fmla="*/ 623399 h 2447524"/>
              <a:gd name="connsiteX21" fmla="*/ 853637 w 2009775"/>
              <a:gd name="connsiteY21" fmla="*/ 638826 h 2447524"/>
              <a:gd name="connsiteX22" fmla="*/ 0 w 2009775"/>
              <a:gd name="connsiteY22" fmla="*/ 613081 h 2447524"/>
              <a:gd name="connsiteX23" fmla="*/ 394493 w 2009775"/>
              <a:gd name="connsiteY23" fmla="*/ 41276 h 2447524"/>
              <a:gd name="connsiteX0" fmla="*/ 394493 w 2009775"/>
              <a:gd name="connsiteY0" fmla="*/ 41276 h 2447524"/>
              <a:gd name="connsiteX1" fmla="*/ 491647 w 2009775"/>
              <a:gd name="connsiteY1" fmla="*/ 7620 h 2447524"/>
              <a:gd name="connsiteX2" fmla="*/ 665955 w 2009775"/>
              <a:gd name="connsiteY2" fmla="*/ 0 h 2447524"/>
              <a:gd name="connsiteX3" fmla="*/ 977463 w 2009775"/>
              <a:gd name="connsiteY3" fmla="*/ 172097 h 2447524"/>
              <a:gd name="connsiteX4" fmla="*/ 999689 w 2009775"/>
              <a:gd name="connsiteY4" fmla="*/ 146698 h 2447524"/>
              <a:gd name="connsiteX5" fmla="*/ 1287024 w 2009775"/>
              <a:gd name="connsiteY5" fmla="*/ 464198 h 2447524"/>
              <a:gd name="connsiteX6" fmla="*/ 1370488 w 2009775"/>
              <a:gd name="connsiteY6" fmla="*/ 595312 h 2447524"/>
              <a:gd name="connsiteX7" fmla="*/ 1441013 w 2009775"/>
              <a:gd name="connsiteY7" fmla="*/ 816625 h 2447524"/>
              <a:gd name="connsiteX8" fmla="*/ 1465103 w 2009775"/>
              <a:gd name="connsiteY8" fmla="*/ 1073467 h 2447524"/>
              <a:gd name="connsiteX9" fmla="*/ 1431926 w 2009775"/>
              <a:gd name="connsiteY9" fmla="*/ 1060050 h 2447524"/>
              <a:gd name="connsiteX10" fmla="*/ 1444626 w 2009775"/>
              <a:gd name="connsiteY10" fmla="*/ 1193400 h 2447524"/>
              <a:gd name="connsiteX11" fmla="*/ 1476376 w 2009775"/>
              <a:gd name="connsiteY11" fmla="*/ 1196574 h 2447524"/>
              <a:gd name="connsiteX12" fmla="*/ 1543050 w 2009775"/>
              <a:gd name="connsiteY12" fmla="*/ 1637899 h 2447524"/>
              <a:gd name="connsiteX13" fmla="*/ 1692275 w 2009775"/>
              <a:gd name="connsiteY13" fmla="*/ 1920474 h 2447524"/>
              <a:gd name="connsiteX14" fmla="*/ 1644650 w 2009775"/>
              <a:gd name="connsiteY14" fmla="*/ 1987149 h 2447524"/>
              <a:gd name="connsiteX15" fmla="*/ 2009775 w 2009775"/>
              <a:gd name="connsiteY15" fmla="*/ 2352274 h 2447524"/>
              <a:gd name="connsiteX16" fmla="*/ 1905000 w 2009775"/>
              <a:gd name="connsiteY16" fmla="*/ 2447524 h 2447524"/>
              <a:gd name="connsiteX17" fmla="*/ 1209675 w 2009775"/>
              <a:gd name="connsiteY17" fmla="*/ 1802999 h 2447524"/>
              <a:gd name="connsiteX18" fmla="*/ 1168400 w 2009775"/>
              <a:gd name="connsiteY18" fmla="*/ 1501374 h 2447524"/>
              <a:gd name="connsiteX19" fmla="*/ 1155700 w 2009775"/>
              <a:gd name="connsiteY19" fmla="*/ 1174349 h 2447524"/>
              <a:gd name="connsiteX20" fmla="*/ 929480 w 2009775"/>
              <a:gd name="connsiteY20" fmla="*/ 623399 h 2447524"/>
              <a:gd name="connsiteX21" fmla="*/ 853637 w 2009775"/>
              <a:gd name="connsiteY21" fmla="*/ 638826 h 2447524"/>
              <a:gd name="connsiteX22" fmla="*/ 0 w 2009775"/>
              <a:gd name="connsiteY22" fmla="*/ 613081 h 2447524"/>
              <a:gd name="connsiteX23" fmla="*/ 394493 w 2009775"/>
              <a:gd name="connsiteY23" fmla="*/ 41276 h 2447524"/>
              <a:gd name="connsiteX0" fmla="*/ 394493 w 2009775"/>
              <a:gd name="connsiteY0" fmla="*/ 41276 h 2447524"/>
              <a:gd name="connsiteX1" fmla="*/ 491647 w 2009775"/>
              <a:gd name="connsiteY1" fmla="*/ 7620 h 2447524"/>
              <a:gd name="connsiteX2" fmla="*/ 665955 w 2009775"/>
              <a:gd name="connsiteY2" fmla="*/ 0 h 2447524"/>
              <a:gd name="connsiteX3" fmla="*/ 977463 w 2009775"/>
              <a:gd name="connsiteY3" fmla="*/ 172097 h 2447524"/>
              <a:gd name="connsiteX4" fmla="*/ 999689 w 2009775"/>
              <a:gd name="connsiteY4" fmla="*/ 146698 h 2447524"/>
              <a:gd name="connsiteX5" fmla="*/ 1287024 w 2009775"/>
              <a:gd name="connsiteY5" fmla="*/ 464198 h 2447524"/>
              <a:gd name="connsiteX6" fmla="*/ 1370488 w 2009775"/>
              <a:gd name="connsiteY6" fmla="*/ 595312 h 2447524"/>
              <a:gd name="connsiteX7" fmla="*/ 1441013 w 2009775"/>
              <a:gd name="connsiteY7" fmla="*/ 816625 h 2447524"/>
              <a:gd name="connsiteX8" fmla="*/ 1465103 w 2009775"/>
              <a:gd name="connsiteY8" fmla="*/ 1073467 h 2447524"/>
              <a:gd name="connsiteX9" fmla="*/ 1431926 w 2009775"/>
              <a:gd name="connsiteY9" fmla="*/ 1060050 h 2447524"/>
              <a:gd name="connsiteX10" fmla="*/ 1444626 w 2009775"/>
              <a:gd name="connsiteY10" fmla="*/ 1193400 h 2447524"/>
              <a:gd name="connsiteX11" fmla="*/ 1476376 w 2009775"/>
              <a:gd name="connsiteY11" fmla="*/ 1196574 h 2447524"/>
              <a:gd name="connsiteX12" fmla="*/ 1543050 w 2009775"/>
              <a:gd name="connsiteY12" fmla="*/ 1637899 h 2447524"/>
              <a:gd name="connsiteX13" fmla="*/ 1692275 w 2009775"/>
              <a:gd name="connsiteY13" fmla="*/ 1920474 h 2447524"/>
              <a:gd name="connsiteX14" fmla="*/ 1644650 w 2009775"/>
              <a:gd name="connsiteY14" fmla="*/ 1987149 h 2447524"/>
              <a:gd name="connsiteX15" fmla="*/ 2009775 w 2009775"/>
              <a:gd name="connsiteY15" fmla="*/ 2352274 h 2447524"/>
              <a:gd name="connsiteX16" fmla="*/ 1905000 w 2009775"/>
              <a:gd name="connsiteY16" fmla="*/ 2447524 h 2447524"/>
              <a:gd name="connsiteX17" fmla="*/ 1203325 w 2009775"/>
              <a:gd name="connsiteY17" fmla="*/ 1802999 h 2447524"/>
              <a:gd name="connsiteX18" fmla="*/ 1168400 w 2009775"/>
              <a:gd name="connsiteY18" fmla="*/ 1501374 h 2447524"/>
              <a:gd name="connsiteX19" fmla="*/ 1155700 w 2009775"/>
              <a:gd name="connsiteY19" fmla="*/ 1174349 h 2447524"/>
              <a:gd name="connsiteX20" fmla="*/ 929480 w 2009775"/>
              <a:gd name="connsiteY20" fmla="*/ 623399 h 2447524"/>
              <a:gd name="connsiteX21" fmla="*/ 853637 w 2009775"/>
              <a:gd name="connsiteY21" fmla="*/ 638826 h 2447524"/>
              <a:gd name="connsiteX22" fmla="*/ 0 w 2009775"/>
              <a:gd name="connsiteY22" fmla="*/ 613081 h 2447524"/>
              <a:gd name="connsiteX23" fmla="*/ 394493 w 2009775"/>
              <a:gd name="connsiteY23" fmla="*/ 41276 h 2447524"/>
              <a:gd name="connsiteX0" fmla="*/ 394493 w 2009775"/>
              <a:gd name="connsiteY0" fmla="*/ 41276 h 2447524"/>
              <a:gd name="connsiteX1" fmla="*/ 491647 w 2009775"/>
              <a:gd name="connsiteY1" fmla="*/ 7620 h 2447524"/>
              <a:gd name="connsiteX2" fmla="*/ 665955 w 2009775"/>
              <a:gd name="connsiteY2" fmla="*/ 0 h 2447524"/>
              <a:gd name="connsiteX3" fmla="*/ 977463 w 2009775"/>
              <a:gd name="connsiteY3" fmla="*/ 172097 h 2447524"/>
              <a:gd name="connsiteX4" fmla="*/ 999689 w 2009775"/>
              <a:gd name="connsiteY4" fmla="*/ 146698 h 2447524"/>
              <a:gd name="connsiteX5" fmla="*/ 1287024 w 2009775"/>
              <a:gd name="connsiteY5" fmla="*/ 464198 h 2447524"/>
              <a:gd name="connsiteX6" fmla="*/ 1370488 w 2009775"/>
              <a:gd name="connsiteY6" fmla="*/ 595312 h 2447524"/>
              <a:gd name="connsiteX7" fmla="*/ 1441013 w 2009775"/>
              <a:gd name="connsiteY7" fmla="*/ 816625 h 2447524"/>
              <a:gd name="connsiteX8" fmla="*/ 1465103 w 2009775"/>
              <a:gd name="connsiteY8" fmla="*/ 1073467 h 2447524"/>
              <a:gd name="connsiteX9" fmla="*/ 1431926 w 2009775"/>
              <a:gd name="connsiteY9" fmla="*/ 1060050 h 2447524"/>
              <a:gd name="connsiteX10" fmla="*/ 1444626 w 2009775"/>
              <a:gd name="connsiteY10" fmla="*/ 1193400 h 2447524"/>
              <a:gd name="connsiteX11" fmla="*/ 1476376 w 2009775"/>
              <a:gd name="connsiteY11" fmla="*/ 1196574 h 2447524"/>
              <a:gd name="connsiteX12" fmla="*/ 1543050 w 2009775"/>
              <a:gd name="connsiteY12" fmla="*/ 1637899 h 2447524"/>
              <a:gd name="connsiteX13" fmla="*/ 1692275 w 2009775"/>
              <a:gd name="connsiteY13" fmla="*/ 1920474 h 2447524"/>
              <a:gd name="connsiteX14" fmla="*/ 1644650 w 2009775"/>
              <a:gd name="connsiteY14" fmla="*/ 1987149 h 2447524"/>
              <a:gd name="connsiteX15" fmla="*/ 2009775 w 2009775"/>
              <a:gd name="connsiteY15" fmla="*/ 2352274 h 2447524"/>
              <a:gd name="connsiteX16" fmla="*/ 1905000 w 2009775"/>
              <a:gd name="connsiteY16" fmla="*/ 2447524 h 2447524"/>
              <a:gd name="connsiteX17" fmla="*/ 1203325 w 2009775"/>
              <a:gd name="connsiteY17" fmla="*/ 1802999 h 2447524"/>
              <a:gd name="connsiteX18" fmla="*/ 1168400 w 2009775"/>
              <a:gd name="connsiteY18" fmla="*/ 1501374 h 2447524"/>
              <a:gd name="connsiteX19" fmla="*/ 1066800 w 2009775"/>
              <a:gd name="connsiteY19" fmla="*/ 720324 h 2447524"/>
              <a:gd name="connsiteX20" fmla="*/ 929480 w 2009775"/>
              <a:gd name="connsiteY20" fmla="*/ 623399 h 2447524"/>
              <a:gd name="connsiteX21" fmla="*/ 853637 w 2009775"/>
              <a:gd name="connsiteY21" fmla="*/ 638826 h 2447524"/>
              <a:gd name="connsiteX22" fmla="*/ 0 w 2009775"/>
              <a:gd name="connsiteY22" fmla="*/ 613081 h 2447524"/>
              <a:gd name="connsiteX23" fmla="*/ 394493 w 2009775"/>
              <a:gd name="connsiteY23" fmla="*/ 41276 h 2447524"/>
              <a:gd name="connsiteX0" fmla="*/ 394493 w 2009775"/>
              <a:gd name="connsiteY0" fmla="*/ 41276 h 2447524"/>
              <a:gd name="connsiteX1" fmla="*/ 491647 w 2009775"/>
              <a:gd name="connsiteY1" fmla="*/ 7620 h 2447524"/>
              <a:gd name="connsiteX2" fmla="*/ 665955 w 2009775"/>
              <a:gd name="connsiteY2" fmla="*/ 0 h 2447524"/>
              <a:gd name="connsiteX3" fmla="*/ 977463 w 2009775"/>
              <a:gd name="connsiteY3" fmla="*/ 172097 h 2447524"/>
              <a:gd name="connsiteX4" fmla="*/ 999689 w 2009775"/>
              <a:gd name="connsiteY4" fmla="*/ 146698 h 2447524"/>
              <a:gd name="connsiteX5" fmla="*/ 1287024 w 2009775"/>
              <a:gd name="connsiteY5" fmla="*/ 464198 h 2447524"/>
              <a:gd name="connsiteX6" fmla="*/ 1370488 w 2009775"/>
              <a:gd name="connsiteY6" fmla="*/ 595312 h 2447524"/>
              <a:gd name="connsiteX7" fmla="*/ 1441013 w 2009775"/>
              <a:gd name="connsiteY7" fmla="*/ 816625 h 2447524"/>
              <a:gd name="connsiteX8" fmla="*/ 1465103 w 2009775"/>
              <a:gd name="connsiteY8" fmla="*/ 1073467 h 2447524"/>
              <a:gd name="connsiteX9" fmla="*/ 1431926 w 2009775"/>
              <a:gd name="connsiteY9" fmla="*/ 1060050 h 2447524"/>
              <a:gd name="connsiteX10" fmla="*/ 1444626 w 2009775"/>
              <a:gd name="connsiteY10" fmla="*/ 1193400 h 2447524"/>
              <a:gd name="connsiteX11" fmla="*/ 1476376 w 2009775"/>
              <a:gd name="connsiteY11" fmla="*/ 1196574 h 2447524"/>
              <a:gd name="connsiteX12" fmla="*/ 1543050 w 2009775"/>
              <a:gd name="connsiteY12" fmla="*/ 1637899 h 2447524"/>
              <a:gd name="connsiteX13" fmla="*/ 1692275 w 2009775"/>
              <a:gd name="connsiteY13" fmla="*/ 1920474 h 2447524"/>
              <a:gd name="connsiteX14" fmla="*/ 1644650 w 2009775"/>
              <a:gd name="connsiteY14" fmla="*/ 1987149 h 2447524"/>
              <a:gd name="connsiteX15" fmla="*/ 2009775 w 2009775"/>
              <a:gd name="connsiteY15" fmla="*/ 2352274 h 2447524"/>
              <a:gd name="connsiteX16" fmla="*/ 1905000 w 2009775"/>
              <a:gd name="connsiteY16" fmla="*/ 2447524 h 2447524"/>
              <a:gd name="connsiteX17" fmla="*/ 1203325 w 2009775"/>
              <a:gd name="connsiteY17" fmla="*/ 1802999 h 2447524"/>
              <a:gd name="connsiteX18" fmla="*/ 1168400 w 2009775"/>
              <a:gd name="connsiteY18" fmla="*/ 1501374 h 2447524"/>
              <a:gd name="connsiteX19" fmla="*/ 1066800 w 2009775"/>
              <a:gd name="connsiteY19" fmla="*/ 720324 h 2447524"/>
              <a:gd name="connsiteX20" fmla="*/ 983455 w 2009775"/>
              <a:gd name="connsiteY20" fmla="*/ 661499 h 2447524"/>
              <a:gd name="connsiteX21" fmla="*/ 853637 w 2009775"/>
              <a:gd name="connsiteY21" fmla="*/ 638826 h 2447524"/>
              <a:gd name="connsiteX22" fmla="*/ 0 w 2009775"/>
              <a:gd name="connsiteY22" fmla="*/ 613081 h 2447524"/>
              <a:gd name="connsiteX23" fmla="*/ 394493 w 2009775"/>
              <a:gd name="connsiteY23" fmla="*/ 41276 h 2447524"/>
              <a:gd name="connsiteX0" fmla="*/ 394493 w 2009775"/>
              <a:gd name="connsiteY0" fmla="*/ 41276 h 2447524"/>
              <a:gd name="connsiteX1" fmla="*/ 491647 w 2009775"/>
              <a:gd name="connsiteY1" fmla="*/ 7620 h 2447524"/>
              <a:gd name="connsiteX2" fmla="*/ 665955 w 2009775"/>
              <a:gd name="connsiteY2" fmla="*/ 0 h 2447524"/>
              <a:gd name="connsiteX3" fmla="*/ 977463 w 2009775"/>
              <a:gd name="connsiteY3" fmla="*/ 172097 h 2447524"/>
              <a:gd name="connsiteX4" fmla="*/ 999689 w 2009775"/>
              <a:gd name="connsiteY4" fmla="*/ 146698 h 2447524"/>
              <a:gd name="connsiteX5" fmla="*/ 1287024 w 2009775"/>
              <a:gd name="connsiteY5" fmla="*/ 464198 h 2447524"/>
              <a:gd name="connsiteX6" fmla="*/ 1370488 w 2009775"/>
              <a:gd name="connsiteY6" fmla="*/ 595312 h 2447524"/>
              <a:gd name="connsiteX7" fmla="*/ 1441013 w 2009775"/>
              <a:gd name="connsiteY7" fmla="*/ 816625 h 2447524"/>
              <a:gd name="connsiteX8" fmla="*/ 1465103 w 2009775"/>
              <a:gd name="connsiteY8" fmla="*/ 1073467 h 2447524"/>
              <a:gd name="connsiteX9" fmla="*/ 1431926 w 2009775"/>
              <a:gd name="connsiteY9" fmla="*/ 1060050 h 2447524"/>
              <a:gd name="connsiteX10" fmla="*/ 1444626 w 2009775"/>
              <a:gd name="connsiteY10" fmla="*/ 1193400 h 2447524"/>
              <a:gd name="connsiteX11" fmla="*/ 1476376 w 2009775"/>
              <a:gd name="connsiteY11" fmla="*/ 1196574 h 2447524"/>
              <a:gd name="connsiteX12" fmla="*/ 1543050 w 2009775"/>
              <a:gd name="connsiteY12" fmla="*/ 1637899 h 2447524"/>
              <a:gd name="connsiteX13" fmla="*/ 1692275 w 2009775"/>
              <a:gd name="connsiteY13" fmla="*/ 1920474 h 2447524"/>
              <a:gd name="connsiteX14" fmla="*/ 1644650 w 2009775"/>
              <a:gd name="connsiteY14" fmla="*/ 1987149 h 2447524"/>
              <a:gd name="connsiteX15" fmla="*/ 2009775 w 2009775"/>
              <a:gd name="connsiteY15" fmla="*/ 2352274 h 2447524"/>
              <a:gd name="connsiteX16" fmla="*/ 1905000 w 2009775"/>
              <a:gd name="connsiteY16" fmla="*/ 2447524 h 2447524"/>
              <a:gd name="connsiteX17" fmla="*/ 1203325 w 2009775"/>
              <a:gd name="connsiteY17" fmla="*/ 1802999 h 2447524"/>
              <a:gd name="connsiteX18" fmla="*/ 1168400 w 2009775"/>
              <a:gd name="connsiteY18" fmla="*/ 1501374 h 2447524"/>
              <a:gd name="connsiteX19" fmla="*/ 1066800 w 2009775"/>
              <a:gd name="connsiteY19" fmla="*/ 720324 h 2447524"/>
              <a:gd name="connsiteX20" fmla="*/ 983455 w 2009775"/>
              <a:gd name="connsiteY20" fmla="*/ 661499 h 2447524"/>
              <a:gd name="connsiteX21" fmla="*/ 828237 w 2009775"/>
              <a:gd name="connsiteY21" fmla="*/ 664226 h 2447524"/>
              <a:gd name="connsiteX22" fmla="*/ 0 w 2009775"/>
              <a:gd name="connsiteY22" fmla="*/ 613081 h 2447524"/>
              <a:gd name="connsiteX23" fmla="*/ 394493 w 2009775"/>
              <a:gd name="connsiteY23" fmla="*/ 41276 h 2447524"/>
              <a:gd name="connsiteX0" fmla="*/ 394493 w 2009775"/>
              <a:gd name="connsiteY0" fmla="*/ 41276 h 2447524"/>
              <a:gd name="connsiteX1" fmla="*/ 491647 w 2009775"/>
              <a:gd name="connsiteY1" fmla="*/ 7620 h 2447524"/>
              <a:gd name="connsiteX2" fmla="*/ 665955 w 2009775"/>
              <a:gd name="connsiteY2" fmla="*/ 0 h 2447524"/>
              <a:gd name="connsiteX3" fmla="*/ 977463 w 2009775"/>
              <a:gd name="connsiteY3" fmla="*/ 172097 h 2447524"/>
              <a:gd name="connsiteX4" fmla="*/ 999689 w 2009775"/>
              <a:gd name="connsiteY4" fmla="*/ 146698 h 2447524"/>
              <a:gd name="connsiteX5" fmla="*/ 1287024 w 2009775"/>
              <a:gd name="connsiteY5" fmla="*/ 464198 h 2447524"/>
              <a:gd name="connsiteX6" fmla="*/ 1370488 w 2009775"/>
              <a:gd name="connsiteY6" fmla="*/ 595312 h 2447524"/>
              <a:gd name="connsiteX7" fmla="*/ 1441013 w 2009775"/>
              <a:gd name="connsiteY7" fmla="*/ 816625 h 2447524"/>
              <a:gd name="connsiteX8" fmla="*/ 1465103 w 2009775"/>
              <a:gd name="connsiteY8" fmla="*/ 1073467 h 2447524"/>
              <a:gd name="connsiteX9" fmla="*/ 1431926 w 2009775"/>
              <a:gd name="connsiteY9" fmla="*/ 1060050 h 2447524"/>
              <a:gd name="connsiteX10" fmla="*/ 1444626 w 2009775"/>
              <a:gd name="connsiteY10" fmla="*/ 1193400 h 2447524"/>
              <a:gd name="connsiteX11" fmla="*/ 1476376 w 2009775"/>
              <a:gd name="connsiteY11" fmla="*/ 1196574 h 2447524"/>
              <a:gd name="connsiteX12" fmla="*/ 1543050 w 2009775"/>
              <a:gd name="connsiteY12" fmla="*/ 1637899 h 2447524"/>
              <a:gd name="connsiteX13" fmla="*/ 1692275 w 2009775"/>
              <a:gd name="connsiteY13" fmla="*/ 1920474 h 2447524"/>
              <a:gd name="connsiteX14" fmla="*/ 1644650 w 2009775"/>
              <a:gd name="connsiteY14" fmla="*/ 1987149 h 2447524"/>
              <a:gd name="connsiteX15" fmla="*/ 2009775 w 2009775"/>
              <a:gd name="connsiteY15" fmla="*/ 2352274 h 2447524"/>
              <a:gd name="connsiteX16" fmla="*/ 1905000 w 2009775"/>
              <a:gd name="connsiteY16" fmla="*/ 2447524 h 2447524"/>
              <a:gd name="connsiteX17" fmla="*/ 1203325 w 2009775"/>
              <a:gd name="connsiteY17" fmla="*/ 1802999 h 2447524"/>
              <a:gd name="connsiteX18" fmla="*/ 1168400 w 2009775"/>
              <a:gd name="connsiteY18" fmla="*/ 1501374 h 2447524"/>
              <a:gd name="connsiteX19" fmla="*/ 1066800 w 2009775"/>
              <a:gd name="connsiteY19" fmla="*/ 720324 h 2447524"/>
              <a:gd name="connsiteX20" fmla="*/ 1005680 w 2009775"/>
              <a:gd name="connsiteY20" fmla="*/ 667849 h 2447524"/>
              <a:gd name="connsiteX21" fmla="*/ 828237 w 2009775"/>
              <a:gd name="connsiteY21" fmla="*/ 664226 h 2447524"/>
              <a:gd name="connsiteX22" fmla="*/ 0 w 2009775"/>
              <a:gd name="connsiteY22" fmla="*/ 613081 h 2447524"/>
              <a:gd name="connsiteX23" fmla="*/ 394493 w 2009775"/>
              <a:gd name="connsiteY23" fmla="*/ 41276 h 2447524"/>
              <a:gd name="connsiteX0" fmla="*/ 394493 w 2009775"/>
              <a:gd name="connsiteY0" fmla="*/ 41276 h 2447524"/>
              <a:gd name="connsiteX1" fmla="*/ 491647 w 2009775"/>
              <a:gd name="connsiteY1" fmla="*/ 7620 h 2447524"/>
              <a:gd name="connsiteX2" fmla="*/ 665955 w 2009775"/>
              <a:gd name="connsiteY2" fmla="*/ 0 h 2447524"/>
              <a:gd name="connsiteX3" fmla="*/ 977463 w 2009775"/>
              <a:gd name="connsiteY3" fmla="*/ 172097 h 2447524"/>
              <a:gd name="connsiteX4" fmla="*/ 999689 w 2009775"/>
              <a:gd name="connsiteY4" fmla="*/ 146698 h 2447524"/>
              <a:gd name="connsiteX5" fmla="*/ 1287024 w 2009775"/>
              <a:gd name="connsiteY5" fmla="*/ 464198 h 2447524"/>
              <a:gd name="connsiteX6" fmla="*/ 1370488 w 2009775"/>
              <a:gd name="connsiteY6" fmla="*/ 595312 h 2447524"/>
              <a:gd name="connsiteX7" fmla="*/ 1441013 w 2009775"/>
              <a:gd name="connsiteY7" fmla="*/ 816625 h 2447524"/>
              <a:gd name="connsiteX8" fmla="*/ 1465103 w 2009775"/>
              <a:gd name="connsiteY8" fmla="*/ 1073467 h 2447524"/>
              <a:gd name="connsiteX9" fmla="*/ 1431926 w 2009775"/>
              <a:gd name="connsiteY9" fmla="*/ 1060050 h 2447524"/>
              <a:gd name="connsiteX10" fmla="*/ 1444626 w 2009775"/>
              <a:gd name="connsiteY10" fmla="*/ 1193400 h 2447524"/>
              <a:gd name="connsiteX11" fmla="*/ 1476376 w 2009775"/>
              <a:gd name="connsiteY11" fmla="*/ 1196574 h 2447524"/>
              <a:gd name="connsiteX12" fmla="*/ 1543050 w 2009775"/>
              <a:gd name="connsiteY12" fmla="*/ 1637899 h 2447524"/>
              <a:gd name="connsiteX13" fmla="*/ 1692275 w 2009775"/>
              <a:gd name="connsiteY13" fmla="*/ 1920474 h 2447524"/>
              <a:gd name="connsiteX14" fmla="*/ 1644650 w 2009775"/>
              <a:gd name="connsiteY14" fmla="*/ 1987149 h 2447524"/>
              <a:gd name="connsiteX15" fmla="*/ 2009775 w 2009775"/>
              <a:gd name="connsiteY15" fmla="*/ 2352274 h 2447524"/>
              <a:gd name="connsiteX16" fmla="*/ 1905000 w 2009775"/>
              <a:gd name="connsiteY16" fmla="*/ 2447524 h 2447524"/>
              <a:gd name="connsiteX17" fmla="*/ 1203325 w 2009775"/>
              <a:gd name="connsiteY17" fmla="*/ 1802999 h 2447524"/>
              <a:gd name="connsiteX18" fmla="*/ 1168400 w 2009775"/>
              <a:gd name="connsiteY18" fmla="*/ 1501374 h 2447524"/>
              <a:gd name="connsiteX19" fmla="*/ 1066800 w 2009775"/>
              <a:gd name="connsiteY19" fmla="*/ 720324 h 2447524"/>
              <a:gd name="connsiteX20" fmla="*/ 1005680 w 2009775"/>
              <a:gd name="connsiteY20" fmla="*/ 667849 h 2447524"/>
              <a:gd name="connsiteX21" fmla="*/ 564712 w 2009775"/>
              <a:gd name="connsiteY21" fmla="*/ 657876 h 2447524"/>
              <a:gd name="connsiteX22" fmla="*/ 0 w 2009775"/>
              <a:gd name="connsiteY22" fmla="*/ 613081 h 2447524"/>
              <a:gd name="connsiteX23" fmla="*/ 394493 w 2009775"/>
              <a:gd name="connsiteY23" fmla="*/ 41276 h 2447524"/>
              <a:gd name="connsiteX0" fmla="*/ 394493 w 2009775"/>
              <a:gd name="connsiteY0" fmla="*/ 41276 h 2447524"/>
              <a:gd name="connsiteX1" fmla="*/ 491647 w 2009775"/>
              <a:gd name="connsiteY1" fmla="*/ 7620 h 2447524"/>
              <a:gd name="connsiteX2" fmla="*/ 665955 w 2009775"/>
              <a:gd name="connsiteY2" fmla="*/ 0 h 2447524"/>
              <a:gd name="connsiteX3" fmla="*/ 977463 w 2009775"/>
              <a:gd name="connsiteY3" fmla="*/ 172097 h 2447524"/>
              <a:gd name="connsiteX4" fmla="*/ 999689 w 2009775"/>
              <a:gd name="connsiteY4" fmla="*/ 146698 h 2447524"/>
              <a:gd name="connsiteX5" fmla="*/ 1287024 w 2009775"/>
              <a:gd name="connsiteY5" fmla="*/ 464198 h 2447524"/>
              <a:gd name="connsiteX6" fmla="*/ 1370488 w 2009775"/>
              <a:gd name="connsiteY6" fmla="*/ 595312 h 2447524"/>
              <a:gd name="connsiteX7" fmla="*/ 1441013 w 2009775"/>
              <a:gd name="connsiteY7" fmla="*/ 816625 h 2447524"/>
              <a:gd name="connsiteX8" fmla="*/ 1465103 w 2009775"/>
              <a:gd name="connsiteY8" fmla="*/ 1073467 h 2447524"/>
              <a:gd name="connsiteX9" fmla="*/ 1431926 w 2009775"/>
              <a:gd name="connsiteY9" fmla="*/ 1060050 h 2447524"/>
              <a:gd name="connsiteX10" fmla="*/ 1444626 w 2009775"/>
              <a:gd name="connsiteY10" fmla="*/ 1193400 h 2447524"/>
              <a:gd name="connsiteX11" fmla="*/ 1476376 w 2009775"/>
              <a:gd name="connsiteY11" fmla="*/ 1196574 h 2447524"/>
              <a:gd name="connsiteX12" fmla="*/ 1543050 w 2009775"/>
              <a:gd name="connsiteY12" fmla="*/ 1637899 h 2447524"/>
              <a:gd name="connsiteX13" fmla="*/ 1692275 w 2009775"/>
              <a:gd name="connsiteY13" fmla="*/ 1920474 h 2447524"/>
              <a:gd name="connsiteX14" fmla="*/ 1644650 w 2009775"/>
              <a:gd name="connsiteY14" fmla="*/ 1987149 h 2447524"/>
              <a:gd name="connsiteX15" fmla="*/ 2009775 w 2009775"/>
              <a:gd name="connsiteY15" fmla="*/ 2352274 h 2447524"/>
              <a:gd name="connsiteX16" fmla="*/ 1905000 w 2009775"/>
              <a:gd name="connsiteY16" fmla="*/ 2447524 h 2447524"/>
              <a:gd name="connsiteX17" fmla="*/ 1203325 w 2009775"/>
              <a:gd name="connsiteY17" fmla="*/ 1802999 h 2447524"/>
              <a:gd name="connsiteX18" fmla="*/ 1168400 w 2009775"/>
              <a:gd name="connsiteY18" fmla="*/ 1501374 h 2447524"/>
              <a:gd name="connsiteX19" fmla="*/ 1066800 w 2009775"/>
              <a:gd name="connsiteY19" fmla="*/ 720324 h 2447524"/>
              <a:gd name="connsiteX20" fmla="*/ 1005680 w 2009775"/>
              <a:gd name="connsiteY20" fmla="*/ 667849 h 2447524"/>
              <a:gd name="connsiteX21" fmla="*/ 564712 w 2009775"/>
              <a:gd name="connsiteY21" fmla="*/ 657876 h 2447524"/>
              <a:gd name="connsiteX22" fmla="*/ 447675 w 2009775"/>
              <a:gd name="connsiteY22" fmla="*/ 650474 h 2447524"/>
              <a:gd name="connsiteX23" fmla="*/ 0 w 2009775"/>
              <a:gd name="connsiteY23" fmla="*/ 613081 h 2447524"/>
              <a:gd name="connsiteX24" fmla="*/ 394493 w 2009775"/>
              <a:gd name="connsiteY24" fmla="*/ 41276 h 2447524"/>
              <a:gd name="connsiteX0" fmla="*/ 394493 w 2009775"/>
              <a:gd name="connsiteY0" fmla="*/ 41276 h 2447524"/>
              <a:gd name="connsiteX1" fmla="*/ 491647 w 2009775"/>
              <a:gd name="connsiteY1" fmla="*/ 7620 h 2447524"/>
              <a:gd name="connsiteX2" fmla="*/ 665955 w 2009775"/>
              <a:gd name="connsiteY2" fmla="*/ 0 h 2447524"/>
              <a:gd name="connsiteX3" fmla="*/ 977463 w 2009775"/>
              <a:gd name="connsiteY3" fmla="*/ 172097 h 2447524"/>
              <a:gd name="connsiteX4" fmla="*/ 999689 w 2009775"/>
              <a:gd name="connsiteY4" fmla="*/ 146698 h 2447524"/>
              <a:gd name="connsiteX5" fmla="*/ 1287024 w 2009775"/>
              <a:gd name="connsiteY5" fmla="*/ 464198 h 2447524"/>
              <a:gd name="connsiteX6" fmla="*/ 1370488 w 2009775"/>
              <a:gd name="connsiteY6" fmla="*/ 595312 h 2447524"/>
              <a:gd name="connsiteX7" fmla="*/ 1441013 w 2009775"/>
              <a:gd name="connsiteY7" fmla="*/ 816625 h 2447524"/>
              <a:gd name="connsiteX8" fmla="*/ 1465103 w 2009775"/>
              <a:gd name="connsiteY8" fmla="*/ 1073467 h 2447524"/>
              <a:gd name="connsiteX9" fmla="*/ 1431926 w 2009775"/>
              <a:gd name="connsiteY9" fmla="*/ 1060050 h 2447524"/>
              <a:gd name="connsiteX10" fmla="*/ 1444626 w 2009775"/>
              <a:gd name="connsiteY10" fmla="*/ 1193400 h 2447524"/>
              <a:gd name="connsiteX11" fmla="*/ 1476376 w 2009775"/>
              <a:gd name="connsiteY11" fmla="*/ 1196574 h 2447524"/>
              <a:gd name="connsiteX12" fmla="*/ 1543050 w 2009775"/>
              <a:gd name="connsiteY12" fmla="*/ 1637899 h 2447524"/>
              <a:gd name="connsiteX13" fmla="*/ 1692275 w 2009775"/>
              <a:gd name="connsiteY13" fmla="*/ 1920474 h 2447524"/>
              <a:gd name="connsiteX14" fmla="*/ 1644650 w 2009775"/>
              <a:gd name="connsiteY14" fmla="*/ 1987149 h 2447524"/>
              <a:gd name="connsiteX15" fmla="*/ 2009775 w 2009775"/>
              <a:gd name="connsiteY15" fmla="*/ 2352274 h 2447524"/>
              <a:gd name="connsiteX16" fmla="*/ 1905000 w 2009775"/>
              <a:gd name="connsiteY16" fmla="*/ 2447524 h 2447524"/>
              <a:gd name="connsiteX17" fmla="*/ 1203325 w 2009775"/>
              <a:gd name="connsiteY17" fmla="*/ 1802999 h 2447524"/>
              <a:gd name="connsiteX18" fmla="*/ 1168400 w 2009775"/>
              <a:gd name="connsiteY18" fmla="*/ 1501374 h 2447524"/>
              <a:gd name="connsiteX19" fmla="*/ 1066800 w 2009775"/>
              <a:gd name="connsiteY19" fmla="*/ 720324 h 2447524"/>
              <a:gd name="connsiteX20" fmla="*/ 1005680 w 2009775"/>
              <a:gd name="connsiteY20" fmla="*/ 667849 h 2447524"/>
              <a:gd name="connsiteX21" fmla="*/ 564712 w 2009775"/>
              <a:gd name="connsiteY21" fmla="*/ 657876 h 2447524"/>
              <a:gd name="connsiteX22" fmla="*/ 561975 w 2009775"/>
              <a:gd name="connsiteY22" fmla="*/ 567924 h 2447524"/>
              <a:gd name="connsiteX23" fmla="*/ 0 w 2009775"/>
              <a:gd name="connsiteY23" fmla="*/ 613081 h 2447524"/>
              <a:gd name="connsiteX24" fmla="*/ 394493 w 2009775"/>
              <a:gd name="connsiteY24" fmla="*/ 41276 h 2447524"/>
              <a:gd name="connsiteX0" fmla="*/ 394493 w 2009775"/>
              <a:gd name="connsiteY0" fmla="*/ 41276 h 2447524"/>
              <a:gd name="connsiteX1" fmla="*/ 491647 w 2009775"/>
              <a:gd name="connsiteY1" fmla="*/ 7620 h 2447524"/>
              <a:gd name="connsiteX2" fmla="*/ 665955 w 2009775"/>
              <a:gd name="connsiteY2" fmla="*/ 0 h 2447524"/>
              <a:gd name="connsiteX3" fmla="*/ 977463 w 2009775"/>
              <a:gd name="connsiteY3" fmla="*/ 172097 h 2447524"/>
              <a:gd name="connsiteX4" fmla="*/ 999689 w 2009775"/>
              <a:gd name="connsiteY4" fmla="*/ 146698 h 2447524"/>
              <a:gd name="connsiteX5" fmla="*/ 1287024 w 2009775"/>
              <a:gd name="connsiteY5" fmla="*/ 464198 h 2447524"/>
              <a:gd name="connsiteX6" fmla="*/ 1370488 w 2009775"/>
              <a:gd name="connsiteY6" fmla="*/ 595312 h 2447524"/>
              <a:gd name="connsiteX7" fmla="*/ 1441013 w 2009775"/>
              <a:gd name="connsiteY7" fmla="*/ 816625 h 2447524"/>
              <a:gd name="connsiteX8" fmla="*/ 1465103 w 2009775"/>
              <a:gd name="connsiteY8" fmla="*/ 1073467 h 2447524"/>
              <a:gd name="connsiteX9" fmla="*/ 1431926 w 2009775"/>
              <a:gd name="connsiteY9" fmla="*/ 1060050 h 2447524"/>
              <a:gd name="connsiteX10" fmla="*/ 1444626 w 2009775"/>
              <a:gd name="connsiteY10" fmla="*/ 1193400 h 2447524"/>
              <a:gd name="connsiteX11" fmla="*/ 1476376 w 2009775"/>
              <a:gd name="connsiteY11" fmla="*/ 1196574 h 2447524"/>
              <a:gd name="connsiteX12" fmla="*/ 1543050 w 2009775"/>
              <a:gd name="connsiteY12" fmla="*/ 1637899 h 2447524"/>
              <a:gd name="connsiteX13" fmla="*/ 1692275 w 2009775"/>
              <a:gd name="connsiteY13" fmla="*/ 1920474 h 2447524"/>
              <a:gd name="connsiteX14" fmla="*/ 1644650 w 2009775"/>
              <a:gd name="connsiteY14" fmla="*/ 1987149 h 2447524"/>
              <a:gd name="connsiteX15" fmla="*/ 2009775 w 2009775"/>
              <a:gd name="connsiteY15" fmla="*/ 2352274 h 2447524"/>
              <a:gd name="connsiteX16" fmla="*/ 1905000 w 2009775"/>
              <a:gd name="connsiteY16" fmla="*/ 2447524 h 2447524"/>
              <a:gd name="connsiteX17" fmla="*/ 1203325 w 2009775"/>
              <a:gd name="connsiteY17" fmla="*/ 1802999 h 2447524"/>
              <a:gd name="connsiteX18" fmla="*/ 1168400 w 2009775"/>
              <a:gd name="connsiteY18" fmla="*/ 1501374 h 2447524"/>
              <a:gd name="connsiteX19" fmla="*/ 1066800 w 2009775"/>
              <a:gd name="connsiteY19" fmla="*/ 720324 h 2447524"/>
              <a:gd name="connsiteX20" fmla="*/ 1005680 w 2009775"/>
              <a:gd name="connsiteY20" fmla="*/ 667849 h 2447524"/>
              <a:gd name="connsiteX21" fmla="*/ 564712 w 2009775"/>
              <a:gd name="connsiteY21" fmla="*/ 657876 h 2447524"/>
              <a:gd name="connsiteX22" fmla="*/ 561975 w 2009775"/>
              <a:gd name="connsiteY22" fmla="*/ 567924 h 2447524"/>
              <a:gd name="connsiteX23" fmla="*/ 219075 w 2009775"/>
              <a:gd name="connsiteY23" fmla="*/ 599674 h 2447524"/>
              <a:gd name="connsiteX24" fmla="*/ 0 w 2009775"/>
              <a:gd name="connsiteY24" fmla="*/ 613081 h 2447524"/>
              <a:gd name="connsiteX25" fmla="*/ 394493 w 2009775"/>
              <a:gd name="connsiteY25" fmla="*/ 41276 h 2447524"/>
              <a:gd name="connsiteX0" fmla="*/ 394493 w 2009775"/>
              <a:gd name="connsiteY0" fmla="*/ 41276 h 2447524"/>
              <a:gd name="connsiteX1" fmla="*/ 491647 w 2009775"/>
              <a:gd name="connsiteY1" fmla="*/ 7620 h 2447524"/>
              <a:gd name="connsiteX2" fmla="*/ 665955 w 2009775"/>
              <a:gd name="connsiteY2" fmla="*/ 0 h 2447524"/>
              <a:gd name="connsiteX3" fmla="*/ 977463 w 2009775"/>
              <a:gd name="connsiteY3" fmla="*/ 172097 h 2447524"/>
              <a:gd name="connsiteX4" fmla="*/ 999689 w 2009775"/>
              <a:gd name="connsiteY4" fmla="*/ 146698 h 2447524"/>
              <a:gd name="connsiteX5" fmla="*/ 1287024 w 2009775"/>
              <a:gd name="connsiteY5" fmla="*/ 464198 h 2447524"/>
              <a:gd name="connsiteX6" fmla="*/ 1370488 w 2009775"/>
              <a:gd name="connsiteY6" fmla="*/ 595312 h 2447524"/>
              <a:gd name="connsiteX7" fmla="*/ 1441013 w 2009775"/>
              <a:gd name="connsiteY7" fmla="*/ 816625 h 2447524"/>
              <a:gd name="connsiteX8" fmla="*/ 1465103 w 2009775"/>
              <a:gd name="connsiteY8" fmla="*/ 1073467 h 2447524"/>
              <a:gd name="connsiteX9" fmla="*/ 1431926 w 2009775"/>
              <a:gd name="connsiteY9" fmla="*/ 1060050 h 2447524"/>
              <a:gd name="connsiteX10" fmla="*/ 1444626 w 2009775"/>
              <a:gd name="connsiteY10" fmla="*/ 1193400 h 2447524"/>
              <a:gd name="connsiteX11" fmla="*/ 1476376 w 2009775"/>
              <a:gd name="connsiteY11" fmla="*/ 1196574 h 2447524"/>
              <a:gd name="connsiteX12" fmla="*/ 1543050 w 2009775"/>
              <a:gd name="connsiteY12" fmla="*/ 1637899 h 2447524"/>
              <a:gd name="connsiteX13" fmla="*/ 1692275 w 2009775"/>
              <a:gd name="connsiteY13" fmla="*/ 1920474 h 2447524"/>
              <a:gd name="connsiteX14" fmla="*/ 1644650 w 2009775"/>
              <a:gd name="connsiteY14" fmla="*/ 1987149 h 2447524"/>
              <a:gd name="connsiteX15" fmla="*/ 2009775 w 2009775"/>
              <a:gd name="connsiteY15" fmla="*/ 2352274 h 2447524"/>
              <a:gd name="connsiteX16" fmla="*/ 1905000 w 2009775"/>
              <a:gd name="connsiteY16" fmla="*/ 2447524 h 2447524"/>
              <a:gd name="connsiteX17" fmla="*/ 1203325 w 2009775"/>
              <a:gd name="connsiteY17" fmla="*/ 1802999 h 2447524"/>
              <a:gd name="connsiteX18" fmla="*/ 1168400 w 2009775"/>
              <a:gd name="connsiteY18" fmla="*/ 1501374 h 2447524"/>
              <a:gd name="connsiteX19" fmla="*/ 1066800 w 2009775"/>
              <a:gd name="connsiteY19" fmla="*/ 720324 h 2447524"/>
              <a:gd name="connsiteX20" fmla="*/ 1005680 w 2009775"/>
              <a:gd name="connsiteY20" fmla="*/ 667849 h 2447524"/>
              <a:gd name="connsiteX21" fmla="*/ 564712 w 2009775"/>
              <a:gd name="connsiteY21" fmla="*/ 657876 h 2447524"/>
              <a:gd name="connsiteX22" fmla="*/ 561975 w 2009775"/>
              <a:gd name="connsiteY22" fmla="*/ 567924 h 2447524"/>
              <a:gd name="connsiteX23" fmla="*/ 342900 w 2009775"/>
              <a:gd name="connsiteY23" fmla="*/ 472674 h 2447524"/>
              <a:gd name="connsiteX24" fmla="*/ 0 w 2009775"/>
              <a:gd name="connsiteY24" fmla="*/ 613081 h 2447524"/>
              <a:gd name="connsiteX25" fmla="*/ 394493 w 2009775"/>
              <a:gd name="connsiteY25" fmla="*/ 41276 h 2447524"/>
              <a:gd name="connsiteX0" fmla="*/ 394493 w 2009775"/>
              <a:gd name="connsiteY0" fmla="*/ 41276 h 2447524"/>
              <a:gd name="connsiteX1" fmla="*/ 491647 w 2009775"/>
              <a:gd name="connsiteY1" fmla="*/ 7620 h 2447524"/>
              <a:gd name="connsiteX2" fmla="*/ 665955 w 2009775"/>
              <a:gd name="connsiteY2" fmla="*/ 0 h 2447524"/>
              <a:gd name="connsiteX3" fmla="*/ 977463 w 2009775"/>
              <a:gd name="connsiteY3" fmla="*/ 172097 h 2447524"/>
              <a:gd name="connsiteX4" fmla="*/ 999689 w 2009775"/>
              <a:gd name="connsiteY4" fmla="*/ 146698 h 2447524"/>
              <a:gd name="connsiteX5" fmla="*/ 1287024 w 2009775"/>
              <a:gd name="connsiteY5" fmla="*/ 464198 h 2447524"/>
              <a:gd name="connsiteX6" fmla="*/ 1370488 w 2009775"/>
              <a:gd name="connsiteY6" fmla="*/ 595312 h 2447524"/>
              <a:gd name="connsiteX7" fmla="*/ 1441013 w 2009775"/>
              <a:gd name="connsiteY7" fmla="*/ 816625 h 2447524"/>
              <a:gd name="connsiteX8" fmla="*/ 1465103 w 2009775"/>
              <a:gd name="connsiteY8" fmla="*/ 1073467 h 2447524"/>
              <a:gd name="connsiteX9" fmla="*/ 1431926 w 2009775"/>
              <a:gd name="connsiteY9" fmla="*/ 1060050 h 2447524"/>
              <a:gd name="connsiteX10" fmla="*/ 1444626 w 2009775"/>
              <a:gd name="connsiteY10" fmla="*/ 1193400 h 2447524"/>
              <a:gd name="connsiteX11" fmla="*/ 1476376 w 2009775"/>
              <a:gd name="connsiteY11" fmla="*/ 1196574 h 2447524"/>
              <a:gd name="connsiteX12" fmla="*/ 1543050 w 2009775"/>
              <a:gd name="connsiteY12" fmla="*/ 1637899 h 2447524"/>
              <a:gd name="connsiteX13" fmla="*/ 1692275 w 2009775"/>
              <a:gd name="connsiteY13" fmla="*/ 1920474 h 2447524"/>
              <a:gd name="connsiteX14" fmla="*/ 1644650 w 2009775"/>
              <a:gd name="connsiteY14" fmla="*/ 1987149 h 2447524"/>
              <a:gd name="connsiteX15" fmla="*/ 2009775 w 2009775"/>
              <a:gd name="connsiteY15" fmla="*/ 2352274 h 2447524"/>
              <a:gd name="connsiteX16" fmla="*/ 1905000 w 2009775"/>
              <a:gd name="connsiteY16" fmla="*/ 2447524 h 2447524"/>
              <a:gd name="connsiteX17" fmla="*/ 1203325 w 2009775"/>
              <a:gd name="connsiteY17" fmla="*/ 1802999 h 2447524"/>
              <a:gd name="connsiteX18" fmla="*/ 1168400 w 2009775"/>
              <a:gd name="connsiteY18" fmla="*/ 1501374 h 2447524"/>
              <a:gd name="connsiteX19" fmla="*/ 1066800 w 2009775"/>
              <a:gd name="connsiteY19" fmla="*/ 720324 h 2447524"/>
              <a:gd name="connsiteX20" fmla="*/ 1005680 w 2009775"/>
              <a:gd name="connsiteY20" fmla="*/ 667849 h 2447524"/>
              <a:gd name="connsiteX21" fmla="*/ 564712 w 2009775"/>
              <a:gd name="connsiteY21" fmla="*/ 657876 h 2447524"/>
              <a:gd name="connsiteX22" fmla="*/ 552450 w 2009775"/>
              <a:gd name="connsiteY22" fmla="*/ 574274 h 2447524"/>
              <a:gd name="connsiteX23" fmla="*/ 342900 w 2009775"/>
              <a:gd name="connsiteY23" fmla="*/ 472674 h 2447524"/>
              <a:gd name="connsiteX24" fmla="*/ 0 w 2009775"/>
              <a:gd name="connsiteY24" fmla="*/ 613081 h 2447524"/>
              <a:gd name="connsiteX25" fmla="*/ 394493 w 2009775"/>
              <a:gd name="connsiteY25" fmla="*/ 41276 h 2447524"/>
              <a:gd name="connsiteX0" fmla="*/ 394493 w 2009775"/>
              <a:gd name="connsiteY0" fmla="*/ 41276 h 2447524"/>
              <a:gd name="connsiteX1" fmla="*/ 491647 w 2009775"/>
              <a:gd name="connsiteY1" fmla="*/ 7620 h 2447524"/>
              <a:gd name="connsiteX2" fmla="*/ 665955 w 2009775"/>
              <a:gd name="connsiteY2" fmla="*/ 0 h 2447524"/>
              <a:gd name="connsiteX3" fmla="*/ 977463 w 2009775"/>
              <a:gd name="connsiteY3" fmla="*/ 172097 h 2447524"/>
              <a:gd name="connsiteX4" fmla="*/ 999689 w 2009775"/>
              <a:gd name="connsiteY4" fmla="*/ 146698 h 2447524"/>
              <a:gd name="connsiteX5" fmla="*/ 1287024 w 2009775"/>
              <a:gd name="connsiteY5" fmla="*/ 464198 h 2447524"/>
              <a:gd name="connsiteX6" fmla="*/ 1370488 w 2009775"/>
              <a:gd name="connsiteY6" fmla="*/ 595312 h 2447524"/>
              <a:gd name="connsiteX7" fmla="*/ 1441013 w 2009775"/>
              <a:gd name="connsiteY7" fmla="*/ 816625 h 2447524"/>
              <a:gd name="connsiteX8" fmla="*/ 1465103 w 2009775"/>
              <a:gd name="connsiteY8" fmla="*/ 1073467 h 2447524"/>
              <a:gd name="connsiteX9" fmla="*/ 1431926 w 2009775"/>
              <a:gd name="connsiteY9" fmla="*/ 1060050 h 2447524"/>
              <a:gd name="connsiteX10" fmla="*/ 1444626 w 2009775"/>
              <a:gd name="connsiteY10" fmla="*/ 1193400 h 2447524"/>
              <a:gd name="connsiteX11" fmla="*/ 1476376 w 2009775"/>
              <a:gd name="connsiteY11" fmla="*/ 1196574 h 2447524"/>
              <a:gd name="connsiteX12" fmla="*/ 1543050 w 2009775"/>
              <a:gd name="connsiteY12" fmla="*/ 1637899 h 2447524"/>
              <a:gd name="connsiteX13" fmla="*/ 1692275 w 2009775"/>
              <a:gd name="connsiteY13" fmla="*/ 1920474 h 2447524"/>
              <a:gd name="connsiteX14" fmla="*/ 1644650 w 2009775"/>
              <a:gd name="connsiteY14" fmla="*/ 1987149 h 2447524"/>
              <a:gd name="connsiteX15" fmla="*/ 2009775 w 2009775"/>
              <a:gd name="connsiteY15" fmla="*/ 2352274 h 2447524"/>
              <a:gd name="connsiteX16" fmla="*/ 1905000 w 2009775"/>
              <a:gd name="connsiteY16" fmla="*/ 2447524 h 2447524"/>
              <a:gd name="connsiteX17" fmla="*/ 1203325 w 2009775"/>
              <a:gd name="connsiteY17" fmla="*/ 1802999 h 2447524"/>
              <a:gd name="connsiteX18" fmla="*/ 1168400 w 2009775"/>
              <a:gd name="connsiteY18" fmla="*/ 1501374 h 2447524"/>
              <a:gd name="connsiteX19" fmla="*/ 1066800 w 2009775"/>
              <a:gd name="connsiteY19" fmla="*/ 720324 h 2447524"/>
              <a:gd name="connsiteX20" fmla="*/ 1005680 w 2009775"/>
              <a:gd name="connsiteY20" fmla="*/ 667849 h 2447524"/>
              <a:gd name="connsiteX21" fmla="*/ 564712 w 2009775"/>
              <a:gd name="connsiteY21" fmla="*/ 657876 h 2447524"/>
              <a:gd name="connsiteX22" fmla="*/ 552450 w 2009775"/>
              <a:gd name="connsiteY22" fmla="*/ 574274 h 2447524"/>
              <a:gd name="connsiteX23" fmla="*/ 342900 w 2009775"/>
              <a:gd name="connsiteY23" fmla="*/ 472674 h 2447524"/>
              <a:gd name="connsiteX24" fmla="*/ 228600 w 2009775"/>
              <a:gd name="connsiteY24" fmla="*/ 520299 h 2447524"/>
              <a:gd name="connsiteX25" fmla="*/ 0 w 2009775"/>
              <a:gd name="connsiteY25" fmla="*/ 613081 h 2447524"/>
              <a:gd name="connsiteX26" fmla="*/ 394493 w 2009775"/>
              <a:gd name="connsiteY26" fmla="*/ 41276 h 2447524"/>
              <a:gd name="connsiteX0" fmla="*/ 394493 w 2009775"/>
              <a:gd name="connsiteY0" fmla="*/ 41276 h 2447524"/>
              <a:gd name="connsiteX1" fmla="*/ 491647 w 2009775"/>
              <a:gd name="connsiteY1" fmla="*/ 7620 h 2447524"/>
              <a:gd name="connsiteX2" fmla="*/ 665955 w 2009775"/>
              <a:gd name="connsiteY2" fmla="*/ 0 h 2447524"/>
              <a:gd name="connsiteX3" fmla="*/ 977463 w 2009775"/>
              <a:gd name="connsiteY3" fmla="*/ 172097 h 2447524"/>
              <a:gd name="connsiteX4" fmla="*/ 999689 w 2009775"/>
              <a:gd name="connsiteY4" fmla="*/ 146698 h 2447524"/>
              <a:gd name="connsiteX5" fmla="*/ 1287024 w 2009775"/>
              <a:gd name="connsiteY5" fmla="*/ 464198 h 2447524"/>
              <a:gd name="connsiteX6" fmla="*/ 1370488 w 2009775"/>
              <a:gd name="connsiteY6" fmla="*/ 595312 h 2447524"/>
              <a:gd name="connsiteX7" fmla="*/ 1441013 w 2009775"/>
              <a:gd name="connsiteY7" fmla="*/ 816625 h 2447524"/>
              <a:gd name="connsiteX8" fmla="*/ 1465103 w 2009775"/>
              <a:gd name="connsiteY8" fmla="*/ 1073467 h 2447524"/>
              <a:gd name="connsiteX9" fmla="*/ 1431926 w 2009775"/>
              <a:gd name="connsiteY9" fmla="*/ 1060050 h 2447524"/>
              <a:gd name="connsiteX10" fmla="*/ 1444626 w 2009775"/>
              <a:gd name="connsiteY10" fmla="*/ 1193400 h 2447524"/>
              <a:gd name="connsiteX11" fmla="*/ 1476376 w 2009775"/>
              <a:gd name="connsiteY11" fmla="*/ 1196574 h 2447524"/>
              <a:gd name="connsiteX12" fmla="*/ 1543050 w 2009775"/>
              <a:gd name="connsiteY12" fmla="*/ 1637899 h 2447524"/>
              <a:gd name="connsiteX13" fmla="*/ 1692275 w 2009775"/>
              <a:gd name="connsiteY13" fmla="*/ 1920474 h 2447524"/>
              <a:gd name="connsiteX14" fmla="*/ 1644650 w 2009775"/>
              <a:gd name="connsiteY14" fmla="*/ 1987149 h 2447524"/>
              <a:gd name="connsiteX15" fmla="*/ 2009775 w 2009775"/>
              <a:gd name="connsiteY15" fmla="*/ 2352274 h 2447524"/>
              <a:gd name="connsiteX16" fmla="*/ 1905000 w 2009775"/>
              <a:gd name="connsiteY16" fmla="*/ 2447524 h 2447524"/>
              <a:gd name="connsiteX17" fmla="*/ 1203325 w 2009775"/>
              <a:gd name="connsiteY17" fmla="*/ 1802999 h 2447524"/>
              <a:gd name="connsiteX18" fmla="*/ 1168400 w 2009775"/>
              <a:gd name="connsiteY18" fmla="*/ 1501374 h 2447524"/>
              <a:gd name="connsiteX19" fmla="*/ 1066800 w 2009775"/>
              <a:gd name="connsiteY19" fmla="*/ 720324 h 2447524"/>
              <a:gd name="connsiteX20" fmla="*/ 1005680 w 2009775"/>
              <a:gd name="connsiteY20" fmla="*/ 667849 h 2447524"/>
              <a:gd name="connsiteX21" fmla="*/ 564712 w 2009775"/>
              <a:gd name="connsiteY21" fmla="*/ 657876 h 2447524"/>
              <a:gd name="connsiteX22" fmla="*/ 552450 w 2009775"/>
              <a:gd name="connsiteY22" fmla="*/ 574274 h 2447524"/>
              <a:gd name="connsiteX23" fmla="*/ 342900 w 2009775"/>
              <a:gd name="connsiteY23" fmla="*/ 472674 h 2447524"/>
              <a:gd name="connsiteX24" fmla="*/ 273050 w 2009775"/>
              <a:gd name="connsiteY24" fmla="*/ 517124 h 2447524"/>
              <a:gd name="connsiteX25" fmla="*/ 0 w 2009775"/>
              <a:gd name="connsiteY25" fmla="*/ 613081 h 2447524"/>
              <a:gd name="connsiteX26" fmla="*/ 394493 w 2009775"/>
              <a:gd name="connsiteY26" fmla="*/ 41276 h 2447524"/>
              <a:gd name="connsiteX0" fmla="*/ 394493 w 2009775"/>
              <a:gd name="connsiteY0" fmla="*/ 41276 h 2447524"/>
              <a:gd name="connsiteX1" fmla="*/ 491647 w 2009775"/>
              <a:gd name="connsiteY1" fmla="*/ 7620 h 2447524"/>
              <a:gd name="connsiteX2" fmla="*/ 665955 w 2009775"/>
              <a:gd name="connsiteY2" fmla="*/ 0 h 2447524"/>
              <a:gd name="connsiteX3" fmla="*/ 977463 w 2009775"/>
              <a:gd name="connsiteY3" fmla="*/ 172097 h 2447524"/>
              <a:gd name="connsiteX4" fmla="*/ 999689 w 2009775"/>
              <a:gd name="connsiteY4" fmla="*/ 146698 h 2447524"/>
              <a:gd name="connsiteX5" fmla="*/ 1287024 w 2009775"/>
              <a:gd name="connsiteY5" fmla="*/ 464198 h 2447524"/>
              <a:gd name="connsiteX6" fmla="*/ 1370488 w 2009775"/>
              <a:gd name="connsiteY6" fmla="*/ 595312 h 2447524"/>
              <a:gd name="connsiteX7" fmla="*/ 1441013 w 2009775"/>
              <a:gd name="connsiteY7" fmla="*/ 816625 h 2447524"/>
              <a:gd name="connsiteX8" fmla="*/ 1465103 w 2009775"/>
              <a:gd name="connsiteY8" fmla="*/ 1073467 h 2447524"/>
              <a:gd name="connsiteX9" fmla="*/ 1431926 w 2009775"/>
              <a:gd name="connsiteY9" fmla="*/ 1060050 h 2447524"/>
              <a:gd name="connsiteX10" fmla="*/ 1444626 w 2009775"/>
              <a:gd name="connsiteY10" fmla="*/ 1193400 h 2447524"/>
              <a:gd name="connsiteX11" fmla="*/ 1476376 w 2009775"/>
              <a:gd name="connsiteY11" fmla="*/ 1196574 h 2447524"/>
              <a:gd name="connsiteX12" fmla="*/ 1543050 w 2009775"/>
              <a:gd name="connsiteY12" fmla="*/ 1637899 h 2447524"/>
              <a:gd name="connsiteX13" fmla="*/ 1692275 w 2009775"/>
              <a:gd name="connsiteY13" fmla="*/ 1920474 h 2447524"/>
              <a:gd name="connsiteX14" fmla="*/ 1644650 w 2009775"/>
              <a:gd name="connsiteY14" fmla="*/ 1987149 h 2447524"/>
              <a:gd name="connsiteX15" fmla="*/ 2009775 w 2009775"/>
              <a:gd name="connsiteY15" fmla="*/ 2352274 h 2447524"/>
              <a:gd name="connsiteX16" fmla="*/ 1905000 w 2009775"/>
              <a:gd name="connsiteY16" fmla="*/ 2447524 h 2447524"/>
              <a:gd name="connsiteX17" fmla="*/ 1203325 w 2009775"/>
              <a:gd name="connsiteY17" fmla="*/ 1802999 h 2447524"/>
              <a:gd name="connsiteX18" fmla="*/ 1168400 w 2009775"/>
              <a:gd name="connsiteY18" fmla="*/ 1501374 h 2447524"/>
              <a:gd name="connsiteX19" fmla="*/ 1066800 w 2009775"/>
              <a:gd name="connsiteY19" fmla="*/ 720324 h 2447524"/>
              <a:gd name="connsiteX20" fmla="*/ 1005680 w 2009775"/>
              <a:gd name="connsiteY20" fmla="*/ 667849 h 2447524"/>
              <a:gd name="connsiteX21" fmla="*/ 564712 w 2009775"/>
              <a:gd name="connsiteY21" fmla="*/ 657876 h 2447524"/>
              <a:gd name="connsiteX22" fmla="*/ 552450 w 2009775"/>
              <a:gd name="connsiteY22" fmla="*/ 574274 h 2447524"/>
              <a:gd name="connsiteX23" fmla="*/ 342900 w 2009775"/>
              <a:gd name="connsiteY23" fmla="*/ 472674 h 2447524"/>
              <a:gd name="connsiteX24" fmla="*/ 187325 w 2009775"/>
              <a:gd name="connsiteY24" fmla="*/ 590149 h 2447524"/>
              <a:gd name="connsiteX25" fmla="*/ 0 w 2009775"/>
              <a:gd name="connsiteY25" fmla="*/ 613081 h 2447524"/>
              <a:gd name="connsiteX26" fmla="*/ 394493 w 2009775"/>
              <a:gd name="connsiteY26" fmla="*/ 41276 h 2447524"/>
              <a:gd name="connsiteX0" fmla="*/ 394493 w 2009775"/>
              <a:gd name="connsiteY0" fmla="*/ 41276 h 2447524"/>
              <a:gd name="connsiteX1" fmla="*/ 491647 w 2009775"/>
              <a:gd name="connsiteY1" fmla="*/ 7620 h 2447524"/>
              <a:gd name="connsiteX2" fmla="*/ 665955 w 2009775"/>
              <a:gd name="connsiteY2" fmla="*/ 0 h 2447524"/>
              <a:gd name="connsiteX3" fmla="*/ 977463 w 2009775"/>
              <a:gd name="connsiteY3" fmla="*/ 172097 h 2447524"/>
              <a:gd name="connsiteX4" fmla="*/ 999689 w 2009775"/>
              <a:gd name="connsiteY4" fmla="*/ 146698 h 2447524"/>
              <a:gd name="connsiteX5" fmla="*/ 1287024 w 2009775"/>
              <a:gd name="connsiteY5" fmla="*/ 464198 h 2447524"/>
              <a:gd name="connsiteX6" fmla="*/ 1370488 w 2009775"/>
              <a:gd name="connsiteY6" fmla="*/ 595312 h 2447524"/>
              <a:gd name="connsiteX7" fmla="*/ 1441013 w 2009775"/>
              <a:gd name="connsiteY7" fmla="*/ 816625 h 2447524"/>
              <a:gd name="connsiteX8" fmla="*/ 1465103 w 2009775"/>
              <a:gd name="connsiteY8" fmla="*/ 1073467 h 2447524"/>
              <a:gd name="connsiteX9" fmla="*/ 1431926 w 2009775"/>
              <a:gd name="connsiteY9" fmla="*/ 1060050 h 2447524"/>
              <a:gd name="connsiteX10" fmla="*/ 1444626 w 2009775"/>
              <a:gd name="connsiteY10" fmla="*/ 1193400 h 2447524"/>
              <a:gd name="connsiteX11" fmla="*/ 1476376 w 2009775"/>
              <a:gd name="connsiteY11" fmla="*/ 1196574 h 2447524"/>
              <a:gd name="connsiteX12" fmla="*/ 1543050 w 2009775"/>
              <a:gd name="connsiteY12" fmla="*/ 1637899 h 2447524"/>
              <a:gd name="connsiteX13" fmla="*/ 1692275 w 2009775"/>
              <a:gd name="connsiteY13" fmla="*/ 1920474 h 2447524"/>
              <a:gd name="connsiteX14" fmla="*/ 1644650 w 2009775"/>
              <a:gd name="connsiteY14" fmla="*/ 1987149 h 2447524"/>
              <a:gd name="connsiteX15" fmla="*/ 2009775 w 2009775"/>
              <a:gd name="connsiteY15" fmla="*/ 2352274 h 2447524"/>
              <a:gd name="connsiteX16" fmla="*/ 1905000 w 2009775"/>
              <a:gd name="connsiteY16" fmla="*/ 2447524 h 2447524"/>
              <a:gd name="connsiteX17" fmla="*/ 1203325 w 2009775"/>
              <a:gd name="connsiteY17" fmla="*/ 1802999 h 2447524"/>
              <a:gd name="connsiteX18" fmla="*/ 1168400 w 2009775"/>
              <a:gd name="connsiteY18" fmla="*/ 1501374 h 2447524"/>
              <a:gd name="connsiteX19" fmla="*/ 1066800 w 2009775"/>
              <a:gd name="connsiteY19" fmla="*/ 720324 h 2447524"/>
              <a:gd name="connsiteX20" fmla="*/ 1005680 w 2009775"/>
              <a:gd name="connsiteY20" fmla="*/ 667849 h 2447524"/>
              <a:gd name="connsiteX21" fmla="*/ 564712 w 2009775"/>
              <a:gd name="connsiteY21" fmla="*/ 657876 h 2447524"/>
              <a:gd name="connsiteX22" fmla="*/ 552450 w 2009775"/>
              <a:gd name="connsiteY22" fmla="*/ 574274 h 2447524"/>
              <a:gd name="connsiteX23" fmla="*/ 342900 w 2009775"/>
              <a:gd name="connsiteY23" fmla="*/ 472674 h 2447524"/>
              <a:gd name="connsiteX24" fmla="*/ 247650 w 2009775"/>
              <a:gd name="connsiteY24" fmla="*/ 552049 h 2447524"/>
              <a:gd name="connsiteX25" fmla="*/ 0 w 2009775"/>
              <a:gd name="connsiteY25" fmla="*/ 613081 h 2447524"/>
              <a:gd name="connsiteX26" fmla="*/ 394493 w 2009775"/>
              <a:gd name="connsiteY26" fmla="*/ 41276 h 2447524"/>
              <a:gd name="connsiteX0" fmla="*/ 394493 w 2009775"/>
              <a:gd name="connsiteY0" fmla="*/ 41276 h 2447524"/>
              <a:gd name="connsiteX1" fmla="*/ 491647 w 2009775"/>
              <a:gd name="connsiteY1" fmla="*/ 7620 h 2447524"/>
              <a:gd name="connsiteX2" fmla="*/ 665955 w 2009775"/>
              <a:gd name="connsiteY2" fmla="*/ 0 h 2447524"/>
              <a:gd name="connsiteX3" fmla="*/ 977463 w 2009775"/>
              <a:gd name="connsiteY3" fmla="*/ 172097 h 2447524"/>
              <a:gd name="connsiteX4" fmla="*/ 999689 w 2009775"/>
              <a:gd name="connsiteY4" fmla="*/ 146698 h 2447524"/>
              <a:gd name="connsiteX5" fmla="*/ 1287024 w 2009775"/>
              <a:gd name="connsiteY5" fmla="*/ 464198 h 2447524"/>
              <a:gd name="connsiteX6" fmla="*/ 1370488 w 2009775"/>
              <a:gd name="connsiteY6" fmla="*/ 595312 h 2447524"/>
              <a:gd name="connsiteX7" fmla="*/ 1441013 w 2009775"/>
              <a:gd name="connsiteY7" fmla="*/ 816625 h 2447524"/>
              <a:gd name="connsiteX8" fmla="*/ 1465103 w 2009775"/>
              <a:gd name="connsiteY8" fmla="*/ 1073467 h 2447524"/>
              <a:gd name="connsiteX9" fmla="*/ 1431926 w 2009775"/>
              <a:gd name="connsiteY9" fmla="*/ 1060050 h 2447524"/>
              <a:gd name="connsiteX10" fmla="*/ 1444626 w 2009775"/>
              <a:gd name="connsiteY10" fmla="*/ 1193400 h 2447524"/>
              <a:gd name="connsiteX11" fmla="*/ 1476376 w 2009775"/>
              <a:gd name="connsiteY11" fmla="*/ 1196574 h 2447524"/>
              <a:gd name="connsiteX12" fmla="*/ 1543050 w 2009775"/>
              <a:gd name="connsiteY12" fmla="*/ 1637899 h 2447524"/>
              <a:gd name="connsiteX13" fmla="*/ 1692275 w 2009775"/>
              <a:gd name="connsiteY13" fmla="*/ 1920474 h 2447524"/>
              <a:gd name="connsiteX14" fmla="*/ 1644650 w 2009775"/>
              <a:gd name="connsiteY14" fmla="*/ 1987149 h 2447524"/>
              <a:gd name="connsiteX15" fmla="*/ 2009775 w 2009775"/>
              <a:gd name="connsiteY15" fmla="*/ 2352274 h 2447524"/>
              <a:gd name="connsiteX16" fmla="*/ 1905000 w 2009775"/>
              <a:gd name="connsiteY16" fmla="*/ 2447524 h 2447524"/>
              <a:gd name="connsiteX17" fmla="*/ 1203325 w 2009775"/>
              <a:gd name="connsiteY17" fmla="*/ 1802999 h 2447524"/>
              <a:gd name="connsiteX18" fmla="*/ 1168400 w 2009775"/>
              <a:gd name="connsiteY18" fmla="*/ 1501374 h 2447524"/>
              <a:gd name="connsiteX19" fmla="*/ 1066800 w 2009775"/>
              <a:gd name="connsiteY19" fmla="*/ 720324 h 2447524"/>
              <a:gd name="connsiteX20" fmla="*/ 1005680 w 2009775"/>
              <a:gd name="connsiteY20" fmla="*/ 667849 h 2447524"/>
              <a:gd name="connsiteX21" fmla="*/ 564712 w 2009775"/>
              <a:gd name="connsiteY21" fmla="*/ 657876 h 2447524"/>
              <a:gd name="connsiteX22" fmla="*/ 552450 w 2009775"/>
              <a:gd name="connsiteY22" fmla="*/ 574274 h 2447524"/>
              <a:gd name="connsiteX23" fmla="*/ 342900 w 2009775"/>
              <a:gd name="connsiteY23" fmla="*/ 472674 h 2447524"/>
              <a:gd name="connsiteX24" fmla="*/ 187325 w 2009775"/>
              <a:gd name="connsiteY24" fmla="*/ 590149 h 2447524"/>
              <a:gd name="connsiteX25" fmla="*/ 0 w 2009775"/>
              <a:gd name="connsiteY25" fmla="*/ 613081 h 2447524"/>
              <a:gd name="connsiteX26" fmla="*/ 394493 w 2009775"/>
              <a:gd name="connsiteY26" fmla="*/ 41276 h 2447524"/>
              <a:gd name="connsiteX0" fmla="*/ 394493 w 2009775"/>
              <a:gd name="connsiteY0" fmla="*/ 41276 h 2447524"/>
              <a:gd name="connsiteX1" fmla="*/ 491647 w 2009775"/>
              <a:gd name="connsiteY1" fmla="*/ 7620 h 2447524"/>
              <a:gd name="connsiteX2" fmla="*/ 665955 w 2009775"/>
              <a:gd name="connsiteY2" fmla="*/ 0 h 2447524"/>
              <a:gd name="connsiteX3" fmla="*/ 977463 w 2009775"/>
              <a:gd name="connsiteY3" fmla="*/ 172097 h 2447524"/>
              <a:gd name="connsiteX4" fmla="*/ 999689 w 2009775"/>
              <a:gd name="connsiteY4" fmla="*/ 146698 h 2447524"/>
              <a:gd name="connsiteX5" fmla="*/ 1287024 w 2009775"/>
              <a:gd name="connsiteY5" fmla="*/ 464198 h 2447524"/>
              <a:gd name="connsiteX6" fmla="*/ 1370488 w 2009775"/>
              <a:gd name="connsiteY6" fmla="*/ 595312 h 2447524"/>
              <a:gd name="connsiteX7" fmla="*/ 1441013 w 2009775"/>
              <a:gd name="connsiteY7" fmla="*/ 816625 h 2447524"/>
              <a:gd name="connsiteX8" fmla="*/ 1465103 w 2009775"/>
              <a:gd name="connsiteY8" fmla="*/ 1073467 h 2447524"/>
              <a:gd name="connsiteX9" fmla="*/ 1431926 w 2009775"/>
              <a:gd name="connsiteY9" fmla="*/ 1060050 h 2447524"/>
              <a:gd name="connsiteX10" fmla="*/ 1444626 w 2009775"/>
              <a:gd name="connsiteY10" fmla="*/ 1193400 h 2447524"/>
              <a:gd name="connsiteX11" fmla="*/ 1476376 w 2009775"/>
              <a:gd name="connsiteY11" fmla="*/ 1196574 h 2447524"/>
              <a:gd name="connsiteX12" fmla="*/ 1543050 w 2009775"/>
              <a:gd name="connsiteY12" fmla="*/ 1637899 h 2447524"/>
              <a:gd name="connsiteX13" fmla="*/ 1692275 w 2009775"/>
              <a:gd name="connsiteY13" fmla="*/ 1920474 h 2447524"/>
              <a:gd name="connsiteX14" fmla="*/ 1644650 w 2009775"/>
              <a:gd name="connsiteY14" fmla="*/ 1987149 h 2447524"/>
              <a:gd name="connsiteX15" fmla="*/ 2009775 w 2009775"/>
              <a:gd name="connsiteY15" fmla="*/ 2352274 h 2447524"/>
              <a:gd name="connsiteX16" fmla="*/ 1905000 w 2009775"/>
              <a:gd name="connsiteY16" fmla="*/ 2447524 h 2447524"/>
              <a:gd name="connsiteX17" fmla="*/ 1203325 w 2009775"/>
              <a:gd name="connsiteY17" fmla="*/ 1802999 h 2447524"/>
              <a:gd name="connsiteX18" fmla="*/ 1168400 w 2009775"/>
              <a:gd name="connsiteY18" fmla="*/ 1501374 h 2447524"/>
              <a:gd name="connsiteX19" fmla="*/ 1066800 w 2009775"/>
              <a:gd name="connsiteY19" fmla="*/ 720324 h 2447524"/>
              <a:gd name="connsiteX20" fmla="*/ 1005680 w 2009775"/>
              <a:gd name="connsiteY20" fmla="*/ 667849 h 2447524"/>
              <a:gd name="connsiteX21" fmla="*/ 564712 w 2009775"/>
              <a:gd name="connsiteY21" fmla="*/ 657876 h 2447524"/>
              <a:gd name="connsiteX22" fmla="*/ 552450 w 2009775"/>
              <a:gd name="connsiteY22" fmla="*/ 574274 h 2447524"/>
              <a:gd name="connsiteX23" fmla="*/ 342900 w 2009775"/>
              <a:gd name="connsiteY23" fmla="*/ 472674 h 2447524"/>
              <a:gd name="connsiteX24" fmla="*/ 269875 w 2009775"/>
              <a:gd name="connsiteY24" fmla="*/ 523474 h 2447524"/>
              <a:gd name="connsiteX25" fmla="*/ 187325 w 2009775"/>
              <a:gd name="connsiteY25" fmla="*/ 590149 h 2447524"/>
              <a:gd name="connsiteX26" fmla="*/ 0 w 2009775"/>
              <a:gd name="connsiteY26" fmla="*/ 613081 h 2447524"/>
              <a:gd name="connsiteX27" fmla="*/ 394493 w 2009775"/>
              <a:gd name="connsiteY27" fmla="*/ 41276 h 2447524"/>
              <a:gd name="connsiteX0" fmla="*/ 394493 w 2009775"/>
              <a:gd name="connsiteY0" fmla="*/ 41276 h 2447524"/>
              <a:gd name="connsiteX1" fmla="*/ 491647 w 2009775"/>
              <a:gd name="connsiteY1" fmla="*/ 7620 h 2447524"/>
              <a:gd name="connsiteX2" fmla="*/ 665955 w 2009775"/>
              <a:gd name="connsiteY2" fmla="*/ 0 h 2447524"/>
              <a:gd name="connsiteX3" fmla="*/ 977463 w 2009775"/>
              <a:gd name="connsiteY3" fmla="*/ 172097 h 2447524"/>
              <a:gd name="connsiteX4" fmla="*/ 999689 w 2009775"/>
              <a:gd name="connsiteY4" fmla="*/ 146698 h 2447524"/>
              <a:gd name="connsiteX5" fmla="*/ 1287024 w 2009775"/>
              <a:gd name="connsiteY5" fmla="*/ 464198 h 2447524"/>
              <a:gd name="connsiteX6" fmla="*/ 1370488 w 2009775"/>
              <a:gd name="connsiteY6" fmla="*/ 595312 h 2447524"/>
              <a:gd name="connsiteX7" fmla="*/ 1441013 w 2009775"/>
              <a:gd name="connsiteY7" fmla="*/ 816625 h 2447524"/>
              <a:gd name="connsiteX8" fmla="*/ 1465103 w 2009775"/>
              <a:gd name="connsiteY8" fmla="*/ 1073467 h 2447524"/>
              <a:gd name="connsiteX9" fmla="*/ 1431926 w 2009775"/>
              <a:gd name="connsiteY9" fmla="*/ 1060050 h 2447524"/>
              <a:gd name="connsiteX10" fmla="*/ 1444626 w 2009775"/>
              <a:gd name="connsiteY10" fmla="*/ 1193400 h 2447524"/>
              <a:gd name="connsiteX11" fmla="*/ 1476376 w 2009775"/>
              <a:gd name="connsiteY11" fmla="*/ 1196574 h 2447524"/>
              <a:gd name="connsiteX12" fmla="*/ 1543050 w 2009775"/>
              <a:gd name="connsiteY12" fmla="*/ 1637899 h 2447524"/>
              <a:gd name="connsiteX13" fmla="*/ 1692275 w 2009775"/>
              <a:gd name="connsiteY13" fmla="*/ 1920474 h 2447524"/>
              <a:gd name="connsiteX14" fmla="*/ 1644650 w 2009775"/>
              <a:gd name="connsiteY14" fmla="*/ 1987149 h 2447524"/>
              <a:gd name="connsiteX15" fmla="*/ 2009775 w 2009775"/>
              <a:gd name="connsiteY15" fmla="*/ 2352274 h 2447524"/>
              <a:gd name="connsiteX16" fmla="*/ 1905000 w 2009775"/>
              <a:gd name="connsiteY16" fmla="*/ 2447524 h 2447524"/>
              <a:gd name="connsiteX17" fmla="*/ 1203325 w 2009775"/>
              <a:gd name="connsiteY17" fmla="*/ 1802999 h 2447524"/>
              <a:gd name="connsiteX18" fmla="*/ 1168400 w 2009775"/>
              <a:gd name="connsiteY18" fmla="*/ 1501374 h 2447524"/>
              <a:gd name="connsiteX19" fmla="*/ 1066800 w 2009775"/>
              <a:gd name="connsiteY19" fmla="*/ 720324 h 2447524"/>
              <a:gd name="connsiteX20" fmla="*/ 1005680 w 2009775"/>
              <a:gd name="connsiteY20" fmla="*/ 667849 h 2447524"/>
              <a:gd name="connsiteX21" fmla="*/ 564712 w 2009775"/>
              <a:gd name="connsiteY21" fmla="*/ 657876 h 2447524"/>
              <a:gd name="connsiteX22" fmla="*/ 552450 w 2009775"/>
              <a:gd name="connsiteY22" fmla="*/ 574274 h 2447524"/>
              <a:gd name="connsiteX23" fmla="*/ 342900 w 2009775"/>
              <a:gd name="connsiteY23" fmla="*/ 472674 h 2447524"/>
              <a:gd name="connsiteX24" fmla="*/ 234950 w 2009775"/>
              <a:gd name="connsiteY24" fmla="*/ 523474 h 2447524"/>
              <a:gd name="connsiteX25" fmla="*/ 187325 w 2009775"/>
              <a:gd name="connsiteY25" fmla="*/ 590149 h 2447524"/>
              <a:gd name="connsiteX26" fmla="*/ 0 w 2009775"/>
              <a:gd name="connsiteY26" fmla="*/ 613081 h 2447524"/>
              <a:gd name="connsiteX27" fmla="*/ 394493 w 2009775"/>
              <a:gd name="connsiteY27" fmla="*/ 41276 h 2447524"/>
              <a:gd name="connsiteX0" fmla="*/ 394493 w 2009775"/>
              <a:gd name="connsiteY0" fmla="*/ 41276 h 2447524"/>
              <a:gd name="connsiteX1" fmla="*/ 491647 w 2009775"/>
              <a:gd name="connsiteY1" fmla="*/ 7620 h 2447524"/>
              <a:gd name="connsiteX2" fmla="*/ 665955 w 2009775"/>
              <a:gd name="connsiteY2" fmla="*/ 0 h 2447524"/>
              <a:gd name="connsiteX3" fmla="*/ 977463 w 2009775"/>
              <a:gd name="connsiteY3" fmla="*/ 172097 h 2447524"/>
              <a:gd name="connsiteX4" fmla="*/ 999689 w 2009775"/>
              <a:gd name="connsiteY4" fmla="*/ 146698 h 2447524"/>
              <a:gd name="connsiteX5" fmla="*/ 1287024 w 2009775"/>
              <a:gd name="connsiteY5" fmla="*/ 464198 h 2447524"/>
              <a:gd name="connsiteX6" fmla="*/ 1370488 w 2009775"/>
              <a:gd name="connsiteY6" fmla="*/ 595312 h 2447524"/>
              <a:gd name="connsiteX7" fmla="*/ 1441013 w 2009775"/>
              <a:gd name="connsiteY7" fmla="*/ 816625 h 2447524"/>
              <a:gd name="connsiteX8" fmla="*/ 1465103 w 2009775"/>
              <a:gd name="connsiteY8" fmla="*/ 1073467 h 2447524"/>
              <a:gd name="connsiteX9" fmla="*/ 1431926 w 2009775"/>
              <a:gd name="connsiteY9" fmla="*/ 1060050 h 2447524"/>
              <a:gd name="connsiteX10" fmla="*/ 1444626 w 2009775"/>
              <a:gd name="connsiteY10" fmla="*/ 1193400 h 2447524"/>
              <a:gd name="connsiteX11" fmla="*/ 1476376 w 2009775"/>
              <a:gd name="connsiteY11" fmla="*/ 1196574 h 2447524"/>
              <a:gd name="connsiteX12" fmla="*/ 1543050 w 2009775"/>
              <a:gd name="connsiteY12" fmla="*/ 1637899 h 2447524"/>
              <a:gd name="connsiteX13" fmla="*/ 1692275 w 2009775"/>
              <a:gd name="connsiteY13" fmla="*/ 1920474 h 2447524"/>
              <a:gd name="connsiteX14" fmla="*/ 1644650 w 2009775"/>
              <a:gd name="connsiteY14" fmla="*/ 1987149 h 2447524"/>
              <a:gd name="connsiteX15" fmla="*/ 2009775 w 2009775"/>
              <a:gd name="connsiteY15" fmla="*/ 2352274 h 2447524"/>
              <a:gd name="connsiteX16" fmla="*/ 1905000 w 2009775"/>
              <a:gd name="connsiteY16" fmla="*/ 2447524 h 2447524"/>
              <a:gd name="connsiteX17" fmla="*/ 1203325 w 2009775"/>
              <a:gd name="connsiteY17" fmla="*/ 1802999 h 2447524"/>
              <a:gd name="connsiteX18" fmla="*/ 1168400 w 2009775"/>
              <a:gd name="connsiteY18" fmla="*/ 1501374 h 2447524"/>
              <a:gd name="connsiteX19" fmla="*/ 1066800 w 2009775"/>
              <a:gd name="connsiteY19" fmla="*/ 720324 h 2447524"/>
              <a:gd name="connsiteX20" fmla="*/ 1005680 w 2009775"/>
              <a:gd name="connsiteY20" fmla="*/ 667849 h 2447524"/>
              <a:gd name="connsiteX21" fmla="*/ 564712 w 2009775"/>
              <a:gd name="connsiteY21" fmla="*/ 657876 h 2447524"/>
              <a:gd name="connsiteX22" fmla="*/ 552450 w 2009775"/>
              <a:gd name="connsiteY22" fmla="*/ 574274 h 2447524"/>
              <a:gd name="connsiteX23" fmla="*/ 342900 w 2009775"/>
              <a:gd name="connsiteY23" fmla="*/ 472674 h 2447524"/>
              <a:gd name="connsiteX24" fmla="*/ 234950 w 2009775"/>
              <a:gd name="connsiteY24" fmla="*/ 523474 h 2447524"/>
              <a:gd name="connsiteX25" fmla="*/ 203200 w 2009775"/>
              <a:gd name="connsiteY25" fmla="*/ 567924 h 2447524"/>
              <a:gd name="connsiteX26" fmla="*/ 187325 w 2009775"/>
              <a:gd name="connsiteY26" fmla="*/ 590149 h 2447524"/>
              <a:gd name="connsiteX27" fmla="*/ 0 w 2009775"/>
              <a:gd name="connsiteY27" fmla="*/ 613081 h 2447524"/>
              <a:gd name="connsiteX28" fmla="*/ 394493 w 2009775"/>
              <a:gd name="connsiteY28" fmla="*/ 41276 h 2447524"/>
              <a:gd name="connsiteX0" fmla="*/ 394493 w 2009775"/>
              <a:gd name="connsiteY0" fmla="*/ 41276 h 2447524"/>
              <a:gd name="connsiteX1" fmla="*/ 491647 w 2009775"/>
              <a:gd name="connsiteY1" fmla="*/ 7620 h 2447524"/>
              <a:gd name="connsiteX2" fmla="*/ 665955 w 2009775"/>
              <a:gd name="connsiteY2" fmla="*/ 0 h 2447524"/>
              <a:gd name="connsiteX3" fmla="*/ 977463 w 2009775"/>
              <a:gd name="connsiteY3" fmla="*/ 172097 h 2447524"/>
              <a:gd name="connsiteX4" fmla="*/ 999689 w 2009775"/>
              <a:gd name="connsiteY4" fmla="*/ 146698 h 2447524"/>
              <a:gd name="connsiteX5" fmla="*/ 1287024 w 2009775"/>
              <a:gd name="connsiteY5" fmla="*/ 464198 h 2447524"/>
              <a:gd name="connsiteX6" fmla="*/ 1370488 w 2009775"/>
              <a:gd name="connsiteY6" fmla="*/ 595312 h 2447524"/>
              <a:gd name="connsiteX7" fmla="*/ 1441013 w 2009775"/>
              <a:gd name="connsiteY7" fmla="*/ 816625 h 2447524"/>
              <a:gd name="connsiteX8" fmla="*/ 1465103 w 2009775"/>
              <a:gd name="connsiteY8" fmla="*/ 1073467 h 2447524"/>
              <a:gd name="connsiteX9" fmla="*/ 1431926 w 2009775"/>
              <a:gd name="connsiteY9" fmla="*/ 1060050 h 2447524"/>
              <a:gd name="connsiteX10" fmla="*/ 1444626 w 2009775"/>
              <a:gd name="connsiteY10" fmla="*/ 1193400 h 2447524"/>
              <a:gd name="connsiteX11" fmla="*/ 1476376 w 2009775"/>
              <a:gd name="connsiteY11" fmla="*/ 1196574 h 2447524"/>
              <a:gd name="connsiteX12" fmla="*/ 1543050 w 2009775"/>
              <a:gd name="connsiteY12" fmla="*/ 1637899 h 2447524"/>
              <a:gd name="connsiteX13" fmla="*/ 1692275 w 2009775"/>
              <a:gd name="connsiteY13" fmla="*/ 1920474 h 2447524"/>
              <a:gd name="connsiteX14" fmla="*/ 1644650 w 2009775"/>
              <a:gd name="connsiteY14" fmla="*/ 1987149 h 2447524"/>
              <a:gd name="connsiteX15" fmla="*/ 2009775 w 2009775"/>
              <a:gd name="connsiteY15" fmla="*/ 2352274 h 2447524"/>
              <a:gd name="connsiteX16" fmla="*/ 1905000 w 2009775"/>
              <a:gd name="connsiteY16" fmla="*/ 2447524 h 2447524"/>
              <a:gd name="connsiteX17" fmla="*/ 1203325 w 2009775"/>
              <a:gd name="connsiteY17" fmla="*/ 1802999 h 2447524"/>
              <a:gd name="connsiteX18" fmla="*/ 1168400 w 2009775"/>
              <a:gd name="connsiteY18" fmla="*/ 1501374 h 2447524"/>
              <a:gd name="connsiteX19" fmla="*/ 1066800 w 2009775"/>
              <a:gd name="connsiteY19" fmla="*/ 720324 h 2447524"/>
              <a:gd name="connsiteX20" fmla="*/ 1005680 w 2009775"/>
              <a:gd name="connsiteY20" fmla="*/ 667849 h 2447524"/>
              <a:gd name="connsiteX21" fmla="*/ 564712 w 2009775"/>
              <a:gd name="connsiteY21" fmla="*/ 657876 h 2447524"/>
              <a:gd name="connsiteX22" fmla="*/ 552450 w 2009775"/>
              <a:gd name="connsiteY22" fmla="*/ 574274 h 2447524"/>
              <a:gd name="connsiteX23" fmla="*/ 342900 w 2009775"/>
              <a:gd name="connsiteY23" fmla="*/ 472674 h 2447524"/>
              <a:gd name="connsiteX24" fmla="*/ 234950 w 2009775"/>
              <a:gd name="connsiteY24" fmla="*/ 523474 h 2447524"/>
              <a:gd name="connsiteX25" fmla="*/ 234950 w 2009775"/>
              <a:gd name="connsiteY25" fmla="*/ 567924 h 2447524"/>
              <a:gd name="connsiteX26" fmla="*/ 187325 w 2009775"/>
              <a:gd name="connsiteY26" fmla="*/ 590149 h 2447524"/>
              <a:gd name="connsiteX27" fmla="*/ 0 w 2009775"/>
              <a:gd name="connsiteY27" fmla="*/ 613081 h 2447524"/>
              <a:gd name="connsiteX28" fmla="*/ 394493 w 2009775"/>
              <a:gd name="connsiteY28" fmla="*/ 41276 h 2447524"/>
              <a:gd name="connsiteX0" fmla="*/ 0 w 2009775"/>
              <a:gd name="connsiteY0" fmla="*/ 613081 h 2447524"/>
              <a:gd name="connsiteX1" fmla="*/ 491647 w 2009775"/>
              <a:gd name="connsiteY1" fmla="*/ 7620 h 2447524"/>
              <a:gd name="connsiteX2" fmla="*/ 665955 w 2009775"/>
              <a:gd name="connsiteY2" fmla="*/ 0 h 2447524"/>
              <a:gd name="connsiteX3" fmla="*/ 977463 w 2009775"/>
              <a:gd name="connsiteY3" fmla="*/ 172097 h 2447524"/>
              <a:gd name="connsiteX4" fmla="*/ 999689 w 2009775"/>
              <a:gd name="connsiteY4" fmla="*/ 146698 h 2447524"/>
              <a:gd name="connsiteX5" fmla="*/ 1287024 w 2009775"/>
              <a:gd name="connsiteY5" fmla="*/ 464198 h 2447524"/>
              <a:gd name="connsiteX6" fmla="*/ 1370488 w 2009775"/>
              <a:gd name="connsiteY6" fmla="*/ 595312 h 2447524"/>
              <a:gd name="connsiteX7" fmla="*/ 1441013 w 2009775"/>
              <a:gd name="connsiteY7" fmla="*/ 816625 h 2447524"/>
              <a:gd name="connsiteX8" fmla="*/ 1465103 w 2009775"/>
              <a:gd name="connsiteY8" fmla="*/ 1073467 h 2447524"/>
              <a:gd name="connsiteX9" fmla="*/ 1431926 w 2009775"/>
              <a:gd name="connsiteY9" fmla="*/ 1060050 h 2447524"/>
              <a:gd name="connsiteX10" fmla="*/ 1444626 w 2009775"/>
              <a:gd name="connsiteY10" fmla="*/ 1193400 h 2447524"/>
              <a:gd name="connsiteX11" fmla="*/ 1476376 w 2009775"/>
              <a:gd name="connsiteY11" fmla="*/ 1196574 h 2447524"/>
              <a:gd name="connsiteX12" fmla="*/ 1543050 w 2009775"/>
              <a:gd name="connsiteY12" fmla="*/ 1637899 h 2447524"/>
              <a:gd name="connsiteX13" fmla="*/ 1692275 w 2009775"/>
              <a:gd name="connsiteY13" fmla="*/ 1920474 h 2447524"/>
              <a:gd name="connsiteX14" fmla="*/ 1644650 w 2009775"/>
              <a:gd name="connsiteY14" fmla="*/ 1987149 h 2447524"/>
              <a:gd name="connsiteX15" fmla="*/ 2009775 w 2009775"/>
              <a:gd name="connsiteY15" fmla="*/ 2352274 h 2447524"/>
              <a:gd name="connsiteX16" fmla="*/ 1905000 w 2009775"/>
              <a:gd name="connsiteY16" fmla="*/ 2447524 h 2447524"/>
              <a:gd name="connsiteX17" fmla="*/ 1203325 w 2009775"/>
              <a:gd name="connsiteY17" fmla="*/ 1802999 h 2447524"/>
              <a:gd name="connsiteX18" fmla="*/ 1168400 w 2009775"/>
              <a:gd name="connsiteY18" fmla="*/ 1501374 h 2447524"/>
              <a:gd name="connsiteX19" fmla="*/ 1066800 w 2009775"/>
              <a:gd name="connsiteY19" fmla="*/ 720324 h 2447524"/>
              <a:gd name="connsiteX20" fmla="*/ 1005680 w 2009775"/>
              <a:gd name="connsiteY20" fmla="*/ 667849 h 2447524"/>
              <a:gd name="connsiteX21" fmla="*/ 564712 w 2009775"/>
              <a:gd name="connsiteY21" fmla="*/ 657876 h 2447524"/>
              <a:gd name="connsiteX22" fmla="*/ 552450 w 2009775"/>
              <a:gd name="connsiteY22" fmla="*/ 574274 h 2447524"/>
              <a:gd name="connsiteX23" fmla="*/ 342900 w 2009775"/>
              <a:gd name="connsiteY23" fmla="*/ 472674 h 2447524"/>
              <a:gd name="connsiteX24" fmla="*/ 234950 w 2009775"/>
              <a:gd name="connsiteY24" fmla="*/ 523474 h 2447524"/>
              <a:gd name="connsiteX25" fmla="*/ 234950 w 2009775"/>
              <a:gd name="connsiteY25" fmla="*/ 567924 h 2447524"/>
              <a:gd name="connsiteX26" fmla="*/ 187325 w 2009775"/>
              <a:gd name="connsiteY26" fmla="*/ 590149 h 2447524"/>
              <a:gd name="connsiteX27" fmla="*/ 0 w 2009775"/>
              <a:gd name="connsiteY27" fmla="*/ 613081 h 2447524"/>
              <a:gd name="connsiteX0" fmla="*/ 0 w 2009775"/>
              <a:gd name="connsiteY0" fmla="*/ 613081 h 2447524"/>
              <a:gd name="connsiteX1" fmla="*/ 665955 w 2009775"/>
              <a:gd name="connsiteY1" fmla="*/ 0 h 2447524"/>
              <a:gd name="connsiteX2" fmla="*/ 977463 w 2009775"/>
              <a:gd name="connsiteY2" fmla="*/ 172097 h 2447524"/>
              <a:gd name="connsiteX3" fmla="*/ 999689 w 2009775"/>
              <a:gd name="connsiteY3" fmla="*/ 146698 h 2447524"/>
              <a:gd name="connsiteX4" fmla="*/ 1287024 w 2009775"/>
              <a:gd name="connsiteY4" fmla="*/ 464198 h 2447524"/>
              <a:gd name="connsiteX5" fmla="*/ 1370488 w 2009775"/>
              <a:gd name="connsiteY5" fmla="*/ 595312 h 2447524"/>
              <a:gd name="connsiteX6" fmla="*/ 1441013 w 2009775"/>
              <a:gd name="connsiteY6" fmla="*/ 816625 h 2447524"/>
              <a:gd name="connsiteX7" fmla="*/ 1465103 w 2009775"/>
              <a:gd name="connsiteY7" fmla="*/ 1073467 h 2447524"/>
              <a:gd name="connsiteX8" fmla="*/ 1431926 w 2009775"/>
              <a:gd name="connsiteY8" fmla="*/ 1060050 h 2447524"/>
              <a:gd name="connsiteX9" fmla="*/ 1444626 w 2009775"/>
              <a:gd name="connsiteY9" fmla="*/ 1193400 h 2447524"/>
              <a:gd name="connsiteX10" fmla="*/ 1476376 w 2009775"/>
              <a:gd name="connsiteY10" fmla="*/ 1196574 h 2447524"/>
              <a:gd name="connsiteX11" fmla="*/ 1543050 w 2009775"/>
              <a:gd name="connsiteY11" fmla="*/ 1637899 h 2447524"/>
              <a:gd name="connsiteX12" fmla="*/ 1692275 w 2009775"/>
              <a:gd name="connsiteY12" fmla="*/ 1920474 h 2447524"/>
              <a:gd name="connsiteX13" fmla="*/ 1644650 w 2009775"/>
              <a:gd name="connsiteY13" fmla="*/ 1987149 h 2447524"/>
              <a:gd name="connsiteX14" fmla="*/ 2009775 w 2009775"/>
              <a:gd name="connsiteY14" fmla="*/ 2352274 h 2447524"/>
              <a:gd name="connsiteX15" fmla="*/ 1905000 w 2009775"/>
              <a:gd name="connsiteY15" fmla="*/ 2447524 h 2447524"/>
              <a:gd name="connsiteX16" fmla="*/ 1203325 w 2009775"/>
              <a:gd name="connsiteY16" fmla="*/ 1802999 h 2447524"/>
              <a:gd name="connsiteX17" fmla="*/ 1168400 w 2009775"/>
              <a:gd name="connsiteY17" fmla="*/ 1501374 h 2447524"/>
              <a:gd name="connsiteX18" fmla="*/ 1066800 w 2009775"/>
              <a:gd name="connsiteY18" fmla="*/ 720324 h 2447524"/>
              <a:gd name="connsiteX19" fmla="*/ 1005680 w 2009775"/>
              <a:gd name="connsiteY19" fmla="*/ 667849 h 2447524"/>
              <a:gd name="connsiteX20" fmla="*/ 564712 w 2009775"/>
              <a:gd name="connsiteY20" fmla="*/ 657876 h 2447524"/>
              <a:gd name="connsiteX21" fmla="*/ 552450 w 2009775"/>
              <a:gd name="connsiteY21" fmla="*/ 574274 h 2447524"/>
              <a:gd name="connsiteX22" fmla="*/ 342900 w 2009775"/>
              <a:gd name="connsiteY22" fmla="*/ 472674 h 2447524"/>
              <a:gd name="connsiteX23" fmla="*/ 234950 w 2009775"/>
              <a:gd name="connsiteY23" fmla="*/ 523474 h 2447524"/>
              <a:gd name="connsiteX24" fmla="*/ 234950 w 2009775"/>
              <a:gd name="connsiteY24" fmla="*/ 567924 h 2447524"/>
              <a:gd name="connsiteX25" fmla="*/ 187325 w 2009775"/>
              <a:gd name="connsiteY25" fmla="*/ 590149 h 2447524"/>
              <a:gd name="connsiteX26" fmla="*/ 0 w 2009775"/>
              <a:gd name="connsiteY26" fmla="*/ 613081 h 2447524"/>
              <a:gd name="connsiteX0" fmla="*/ 0 w 2009775"/>
              <a:gd name="connsiteY0" fmla="*/ 466383 h 2300826"/>
              <a:gd name="connsiteX1" fmla="*/ 977463 w 2009775"/>
              <a:gd name="connsiteY1" fmla="*/ 25399 h 2300826"/>
              <a:gd name="connsiteX2" fmla="*/ 999689 w 2009775"/>
              <a:gd name="connsiteY2" fmla="*/ 0 h 2300826"/>
              <a:gd name="connsiteX3" fmla="*/ 1287024 w 2009775"/>
              <a:gd name="connsiteY3" fmla="*/ 317500 h 2300826"/>
              <a:gd name="connsiteX4" fmla="*/ 1370488 w 2009775"/>
              <a:gd name="connsiteY4" fmla="*/ 448614 h 2300826"/>
              <a:gd name="connsiteX5" fmla="*/ 1441013 w 2009775"/>
              <a:gd name="connsiteY5" fmla="*/ 669927 h 2300826"/>
              <a:gd name="connsiteX6" fmla="*/ 1465103 w 2009775"/>
              <a:gd name="connsiteY6" fmla="*/ 926769 h 2300826"/>
              <a:gd name="connsiteX7" fmla="*/ 1431926 w 2009775"/>
              <a:gd name="connsiteY7" fmla="*/ 913352 h 2300826"/>
              <a:gd name="connsiteX8" fmla="*/ 1444626 w 2009775"/>
              <a:gd name="connsiteY8" fmla="*/ 1046702 h 2300826"/>
              <a:gd name="connsiteX9" fmla="*/ 1476376 w 2009775"/>
              <a:gd name="connsiteY9" fmla="*/ 1049876 h 2300826"/>
              <a:gd name="connsiteX10" fmla="*/ 1543050 w 2009775"/>
              <a:gd name="connsiteY10" fmla="*/ 1491201 h 2300826"/>
              <a:gd name="connsiteX11" fmla="*/ 1692275 w 2009775"/>
              <a:gd name="connsiteY11" fmla="*/ 1773776 h 2300826"/>
              <a:gd name="connsiteX12" fmla="*/ 1644650 w 2009775"/>
              <a:gd name="connsiteY12" fmla="*/ 1840451 h 2300826"/>
              <a:gd name="connsiteX13" fmla="*/ 2009775 w 2009775"/>
              <a:gd name="connsiteY13" fmla="*/ 2205576 h 2300826"/>
              <a:gd name="connsiteX14" fmla="*/ 1905000 w 2009775"/>
              <a:gd name="connsiteY14" fmla="*/ 2300826 h 2300826"/>
              <a:gd name="connsiteX15" fmla="*/ 1203325 w 2009775"/>
              <a:gd name="connsiteY15" fmla="*/ 1656301 h 2300826"/>
              <a:gd name="connsiteX16" fmla="*/ 1168400 w 2009775"/>
              <a:gd name="connsiteY16" fmla="*/ 1354676 h 2300826"/>
              <a:gd name="connsiteX17" fmla="*/ 1066800 w 2009775"/>
              <a:gd name="connsiteY17" fmla="*/ 573626 h 2300826"/>
              <a:gd name="connsiteX18" fmla="*/ 1005680 w 2009775"/>
              <a:gd name="connsiteY18" fmla="*/ 521151 h 2300826"/>
              <a:gd name="connsiteX19" fmla="*/ 564712 w 2009775"/>
              <a:gd name="connsiteY19" fmla="*/ 511178 h 2300826"/>
              <a:gd name="connsiteX20" fmla="*/ 552450 w 2009775"/>
              <a:gd name="connsiteY20" fmla="*/ 427576 h 2300826"/>
              <a:gd name="connsiteX21" fmla="*/ 342900 w 2009775"/>
              <a:gd name="connsiteY21" fmla="*/ 325976 h 2300826"/>
              <a:gd name="connsiteX22" fmla="*/ 234950 w 2009775"/>
              <a:gd name="connsiteY22" fmla="*/ 376776 h 2300826"/>
              <a:gd name="connsiteX23" fmla="*/ 234950 w 2009775"/>
              <a:gd name="connsiteY23" fmla="*/ 421226 h 2300826"/>
              <a:gd name="connsiteX24" fmla="*/ 187325 w 2009775"/>
              <a:gd name="connsiteY24" fmla="*/ 443451 h 2300826"/>
              <a:gd name="connsiteX25" fmla="*/ 0 w 2009775"/>
              <a:gd name="connsiteY25" fmla="*/ 466383 h 2300826"/>
              <a:gd name="connsiteX0" fmla="*/ 0 w 2009775"/>
              <a:gd name="connsiteY0" fmla="*/ 466383 h 2300826"/>
              <a:gd name="connsiteX1" fmla="*/ 977463 w 2009775"/>
              <a:gd name="connsiteY1" fmla="*/ 25399 h 2300826"/>
              <a:gd name="connsiteX2" fmla="*/ 999689 w 2009775"/>
              <a:gd name="connsiteY2" fmla="*/ 0 h 2300826"/>
              <a:gd name="connsiteX3" fmla="*/ 1287024 w 2009775"/>
              <a:gd name="connsiteY3" fmla="*/ 317500 h 2300826"/>
              <a:gd name="connsiteX4" fmla="*/ 1370488 w 2009775"/>
              <a:gd name="connsiteY4" fmla="*/ 448614 h 2300826"/>
              <a:gd name="connsiteX5" fmla="*/ 1441013 w 2009775"/>
              <a:gd name="connsiteY5" fmla="*/ 669927 h 2300826"/>
              <a:gd name="connsiteX6" fmla="*/ 1465103 w 2009775"/>
              <a:gd name="connsiteY6" fmla="*/ 926769 h 2300826"/>
              <a:gd name="connsiteX7" fmla="*/ 1431926 w 2009775"/>
              <a:gd name="connsiteY7" fmla="*/ 913352 h 2300826"/>
              <a:gd name="connsiteX8" fmla="*/ 1444626 w 2009775"/>
              <a:gd name="connsiteY8" fmla="*/ 1046702 h 2300826"/>
              <a:gd name="connsiteX9" fmla="*/ 1476376 w 2009775"/>
              <a:gd name="connsiteY9" fmla="*/ 1049876 h 2300826"/>
              <a:gd name="connsiteX10" fmla="*/ 1543050 w 2009775"/>
              <a:gd name="connsiteY10" fmla="*/ 1491201 h 2300826"/>
              <a:gd name="connsiteX11" fmla="*/ 1692275 w 2009775"/>
              <a:gd name="connsiteY11" fmla="*/ 1773776 h 2300826"/>
              <a:gd name="connsiteX12" fmla="*/ 1644650 w 2009775"/>
              <a:gd name="connsiteY12" fmla="*/ 1840451 h 2300826"/>
              <a:gd name="connsiteX13" fmla="*/ 2009775 w 2009775"/>
              <a:gd name="connsiteY13" fmla="*/ 2205576 h 2300826"/>
              <a:gd name="connsiteX14" fmla="*/ 1905000 w 2009775"/>
              <a:gd name="connsiteY14" fmla="*/ 2300826 h 2300826"/>
              <a:gd name="connsiteX15" fmla="*/ 1203325 w 2009775"/>
              <a:gd name="connsiteY15" fmla="*/ 1656301 h 2300826"/>
              <a:gd name="connsiteX16" fmla="*/ 1168400 w 2009775"/>
              <a:gd name="connsiteY16" fmla="*/ 1354676 h 2300826"/>
              <a:gd name="connsiteX17" fmla="*/ 1066800 w 2009775"/>
              <a:gd name="connsiteY17" fmla="*/ 573626 h 2300826"/>
              <a:gd name="connsiteX18" fmla="*/ 1005680 w 2009775"/>
              <a:gd name="connsiteY18" fmla="*/ 521151 h 2300826"/>
              <a:gd name="connsiteX19" fmla="*/ 564712 w 2009775"/>
              <a:gd name="connsiteY19" fmla="*/ 511178 h 2300826"/>
              <a:gd name="connsiteX20" fmla="*/ 552450 w 2009775"/>
              <a:gd name="connsiteY20" fmla="*/ 427576 h 2300826"/>
              <a:gd name="connsiteX21" fmla="*/ 234950 w 2009775"/>
              <a:gd name="connsiteY21" fmla="*/ 376776 h 2300826"/>
              <a:gd name="connsiteX22" fmla="*/ 234950 w 2009775"/>
              <a:gd name="connsiteY22" fmla="*/ 421226 h 2300826"/>
              <a:gd name="connsiteX23" fmla="*/ 187325 w 2009775"/>
              <a:gd name="connsiteY23" fmla="*/ 443451 h 2300826"/>
              <a:gd name="connsiteX24" fmla="*/ 0 w 2009775"/>
              <a:gd name="connsiteY24" fmla="*/ 466383 h 2300826"/>
              <a:gd name="connsiteX0" fmla="*/ 0 w 2009775"/>
              <a:gd name="connsiteY0" fmla="*/ 466383 h 2300826"/>
              <a:gd name="connsiteX1" fmla="*/ 977463 w 2009775"/>
              <a:gd name="connsiteY1" fmla="*/ 25399 h 2300826"/>
              <a:gd name="connsiteX2" fmla="*/ 999689 w 2009775"/>
              <a:gd name="connsiteY2" fmla="*/ 0 h 2300826"/>
              <a:gd name="connsiteX3" fmla="*/ 1287024 w 2009775"/>
              <a:gd name="connsiteY3" fmla="*/ 317500 h 2300826"/>
              <a:gd name="connsiteX4" fmla="*/ 1370488 w 2009775"/>
              <a:gd name="connsiteY4" fmla="*/ 448614 h 2300826"/>
              <a:gd name="connsiteX5" fmla="*/ 1441013 w 2009775"/>
              <a:gd name="connsiteY5" fmla="*/ 669927 h 2300826"/>
              <a:gd name="connsiteX6" fmla="*/ 1465103 w 2009775"/>
              <a:gd name="connsiteY6" fmla="*/ 926769 h 2300826"/>
              <a:gd name="connsiteX7" fmla="*/ 1431926 w 2009775"/>
              <a:gd name="connsiteY7" fmla="*/ 913352 h 2300826"/>
              <a:gd name="connsiteX8" fmla="*/ 1444626 w 2009775"/>
              <a:gd name="connsiteY8" fmla="*/ 1046702 h 2300826"/>
              <a:gd name="connsiteX9" fmla="*/ 1476376 w 2009775"/>
              <a:gd name="connsiteY9" fmla="*/ 1049876 h 2300826"/>
              <a:gd name="connsiteX10" fmla="*/ 1543050 w 2009775"/>
              <a:gd name="connsiteY10" fmla="*/ 1491201 h 2300826"/>
              <a:gd name="connsiteX11" fmla="*/ 1692275 w 2009775"/>
              <a:gd name="connsiteY11" fmla="*/ 1773776 h 2300826"/>
              <a:gd name="connsiteX12" fmla="*/ 1644650 w 2009775"/>
              <a:gd name="connsiteY12" fmla="*/ 1840451 h 2300826"/>
              <a:gd name="connsiteX13" fmla="*/ 2009775 w 2009775"/>
              <a:gd name="connsiteY13" fmla="*/ 2205576 h 2300826"/>
              <a:gd name="connsiteX14" fmla="*/ 1905000 w 2009775"/>
              <a:gd name="connsiteY14" fmla="*/ 2300826 h 2300826"/>
              <a:gd name="connsiteX15" fmla="*/ 1203325 w 2009775"/>
              <a:gd name="connsiteY15" fmla="*/ 1656301 h 2300826"/>
              <a:gd name="connsiteX16" fmla="*/ 1168400 w 2009775"/>
              <a:gd name="connsiteY16" fmla="*/ 1354676 h 2300826"/>
              <a:gd name="connsiteX17" fmla="*/ 1066800 w 2009775"/>
              <a:gd name="connsiteY17" fmla="*/ 573626 h 2300826"/>
              <a:gd name="connsiteX18" fmla="*/ 1005680 w 2009775"/>
              <a:gd name="connsiteY18" fmla="*/ 521151 h 2300826"/>
              <a:gd name="connsiteX19" fmla="*/ 564712 w 2009775"/>
              <a:gd name="connsiteY19" fmla="*/ 511178 h 2300826"/>
              <a:gd name="connsiteX20" fmla="*/ 552450 w 2009775"/>
              <a:gd name="connsiteY20" fmla="*/ 427576 h 2300826"/>
              <a:gd name="connsiteX21" fmla="*/ 234950 w 2009775"/>
              <a:gd name="connsiteY21" fmla="*/ 376776 h 2300826"/>
              <a:gd name="connsiteX22" fmla="*/ 187325 w 2009775"/>
              <a:gd name="connsiteY22" fmla="*/ 443451 h 2300826"/>
              <a:gd name="connsiteX23" fmla="*/ 0 w 2009775"/>
              <a:gd name="connsiteY23" fmla="*/ 466383 h 2300826"/>
              <a:gd name="connsiteX0" fmla="*/ 0 w 2009775"/>
              <a:gd name="connsiteY0" fmla="*/ 466383 h 2300826"/>
              <a:gd name="connsiteX1" fmla="*/ 977463 w 2009775"/>
              <a:gd name="connsiteY1" fmla="*/ 25399 h 2300826"/>
              <a:gd name="connsiteX2" fmla="*/ 999689 w 2009775"/>
              <a:gd name="connsiteY2" fmla="*/ 0 h 2300826"/>
              <a:gd name="connsiteX3" fmla="*/ 1287024 w 2009775"/>
              <a:gd name="connsiteY3" fmla="*/ 317500 h 2300826"/>
              <a:gd name="connsiteX4" fmla="*/ 1370488 w 2009775"/>
              <a:gd name="connsiteY4" fmla="*/ 448614 h 2300826"/>
              <a:gd name="connsiteX5" fmla="*/ 1441013 w 2009775"/>
              <a:gd name="connsiteY5" fmla="*/ 669927 h 2300826"/>
              <a:gd name="connsiteX6" fmla="*/ 1465103 w 2009775"/>
              <a:gd name="connsiteY6" fmla="*/ 926769 h 2300826"/>
              <a:gd name="connsiteX7" fmla="*/ 1431926 w 2009775"/>
              <a:gd name="connsiteY7" fmla="*/ 913352 h 2300826"/>
              <a:gd name="connsiteX8" fmla="*/ 1444626 w 2009775"/>
              <a:gd name="connsiteY8" fmla="*/ 1046702 h 2300826"/>
              <a:gd name="connsiteX9" fmla="*/ 1476376 w 2009775"/>
              <a:gd name="connsiteY9" fmla="*/ 1049876 h 2300826"/>
              <a:gd name="connsiteX10" fmla="*/ 1543050 w 2009775"/>
              <a:gd name="connsiteY10" fmla="*/ 1491201 h 2300826"/>
              <a:gd name="connsiteX11" fmla="*/ 1692275 w 2009775"/>
              <a:gd name="connsiteY11" fmla="*/ 1773776 h 2300826"/>
              <a:gd name="connsiteX12" fmla="*/ 1644650 w 2009775"/>
              <a:gd name="connsiteY12" fmla="*/ 1840451 h 2300826"/>
              <a:gd name="connsiteX13" fmla="*/ 2009775 w 2009775"/>
              <a:gd name="connsiteY13" fmla="*/ 2205576 h 2300826"/>
              <a:gd name="connsiteX14" fmla="*/ 1905000 w 2009775"/>
              <a:gd name="connsiteY14" fmla="*/ 2300826 h 2300826"/>
              <a:gd name="connsiteX15" fmla="*/ 1203325 w 2009775"/>
              <a:gd name="connsiteY15" fmla="*/ 1656301 h 2300826"/>
              <a:gd name="connsiteX16" fmla="*/ 1168400 w 2009775"/>
              <a:gd name="connsiteY16" fmla="*/ 1354676 h 2300826"/>
              <a:gd name="connsiteX17" fmla="*/ 1066800 w 2009775"/>
              <a:gd name="connsiteY17" fmla="*/ 573626 h 2300826"/>
              <a:gd name="connsiteX18" fmla="*/ 1005680 w 2009775"/>
              <a:gd name="connsiteY18" fmla="*/ 521151 h 2300826"/>
              <a:gd name="connsiteX19" fmla="*/ 564712 w 2009775"/>
              <a:gd name="connsiteY19" fmla="*/ 511178 h 2300826"/>
              <a:gd name="connsiteX20" fmla="*/ 552450 w 2009775"/>
              <a:gd name="connsiteY20" fmla="*/ 427576 h 2300826"/>
              <a:gd name="connsiteX21" fmla="*/ 187325 w 2009775"/>
              <a:gd name="connsiteY21" fmla="*/ 443451 h 2300826"/>
              <a:gd name="connsiteX22" fmla="*/ 0 w 2009775"/>
              <a:gd name="connsiteY22" fmla="*/ 466383 h 2300826"/>
              <a:gd name="connsiteX0" fmla="*/ 0 w 2009775"/>
              <a:gd name="connsiteY0" fmla="*/ 466383 h 2300826"/>
              <a:gd name="connsiteX1" fmla="*/ 977463 w 2009775"/>
              <a:gd name="connsiteY1" fmla="*/ 25399 h 2300826"/>
              <a:gd name="connsiteX2" fmla="*/ 999689 w 2009775"/>
              <a:gd name="connsiteY2" fmla="*/ 0 h 2300826"/>
              <a:gd name="connsiteX3" fmla="*/ 1287024 w 2009775"/>
              <a:gd name="connsiteY3" fmla="*/ 317500 h 2300826"/>
              <a:gd name="connsiteX4" fmla="*/ 1370488 w 2009775"/>
              <a:gd name="connsiteY4" fmla="*/ 448614 h 2300826"/>
              <a:gd name="connsiteX5" fmla="*/ 1441013 w 2009775"/>
              <a:gd name="connsiteY5" fmla="*/ 669927 h 2300826"/>
              <a:gd name="connsiteX6" fmla="*/ 1465103 w 2009775"/>
              <a:gd name="connsiteY6" fmla="*/ 926769 h 2300826"/>
              <a:gd name="connsiteX7" fmla="*/ 1431926 w 2009775"/>
              <a:gd name="connsiteY7" fmla="*/ 913352 h 2300826"/>
              <a:gd name="connsiteX8" fmla="*/ 1444626 w 2009775"/>
              <a:gd name="connsiteY8" fmla="*/ 1046702 h 2300826"/>
              <a:gd name="connsiteX9" fmla="*/ 1476376 w 2009775"/>
              <a:gd name="connsiteY9" fmla="*/ 1049876 h 2300826"/>
              <a:gd name="connsiteX10" fmla="*/ 1543050 w 2009775"/>
              <a:gd name="connsiteY10" fmla="*/ 1491201 h 2300826"/>
              <a:gd name="connsiteX11" fmla="*/ 1692275 w 2009775"/>
              <a:gd name="connsiteY11" fmla="*/ 1773776 h 2300826"/>
              <a:gd name="connsiteX12" fmla="*/ 1644650 w 2009775"/>
              <a:gd name="connsiteY12" fmla="*/ 1840451 h 2300826"/>
              <a:gd name="connsiteX13" fmla="*/ 2009775 w 2009775"/>
              <a:gd name="connsiteY13" fmla="*/ 2205576 h 2300826"/>
              <a:gd name="connsiteX14" fmla="*/ 1905000 w 2009775"/>
              <a:gd name="connsiteY14" fmla="*/ 2300826 h 2300826"/>
              <a:gd name="connsiteX15" fmla="*/ 1203325 w 2009775"/>
              <a:gd name="connsiteY15" fmla="*/ 1656301 h 2300826"/>
              <a:gd name="connsiteX16" fmla="*/ 1168400 w 2009775"/>
              <a:gd name="connsiteY16" fmla="*/ 1354676 h 2300826"/>
              <a:gd name="connsiteX17" fmla="*/ 1066800 w 2009775"/>
              <a:gd name="connsiteY17" fmla="*/ 573626 h 2300826"/>
              <a:gd name="connsiteX18" fmla="*/ 1005680 w 2009775"/>
              <a:gd name="connsiteY18" fmla="*/ 521151 h 2300826"/>
              <a:gd name="connsiteX19" fmla="*/ 564712 w 2009775"/>
              <a:gd name="connsiteY19" fmla="*/ 511178 h 2300826"/>
              <a:gd name="connsiteX20" fmla="*/ 552450 w 2009775"/>
              <a:gd name="connsiteY20" fmla="*/ 427576 h 2300826"/>
              <a:gd name="connsiteX21" fmla="*/ 0 w 2009775"/>
              <a:gd name="connsiteY21" fmla="*/ 466383 h 2300826"/>
              <a:gd name="connsiteX0" fmla="*/ 0 w 1457325"/>
              <a:gd name="connsiteY0" fmla="*/ 427576 h 2300826"/>
              <a:gd name="connsiteX1" fmla="*/ 425013 w 1457325"/>
              <a:gd name="connsiteY1" fmla="*/ 25399 h 2300826"/>
              <a:gd name="connsiteX2" fmla="*/ 447239 w 1457325"/>
              <a:gd name="connsiteY2" fmla="*/ 0 h 2300826"/>
              <a:gd name="connsiteX3" fmla="*/ 734574 w 1457325"/>
              <a:gd name="connsiteY3" fmla="*/ 317500 h 2300826"/>
              <a:gd name="connsiteX4" fmla="*/ 818038 w 1457325"/>
              <a:gd name="connsiteY4" fmla="*/ 448614 h 2300826"/>
              <a:gd name="connsiteX5" fmla="*/ 888563 w 1457325"/>
              <a:gd name="connsiteY5" fmla="*/ 669927 h 2300826"/>
              <a:gd name="connsiteX6" fmla="*/ 912653 w 1457325"/>
              <a:gd name="connsiteY6" fmla="*/ 926769 h 2300826"/>
              <a:gd name="connsiteX7" fmla="*/ 879476 w 1457325"/>
              <a:gd name="connsiteY7" fmla="*/ 913352 h 2300826"/>
              <a:gd name="connsiteX8" fmla="*/ 892176 w 1457325"/>
              <a:gd name="connsiteY8" fmla="*/ 1046702 h 2300826"/>
              <a:gd name="connsiteX9" fmla="*/ 923926 w 1457325"/>
              <a:gd name="connsiteY9" fmla="*/ 1049876 h 2300826"/>
              <a:gd name="connsiteX10" fmla="*/ 990600 w 1457325"/>
              <a:gd name="connsiteY10" fmla="*/ 1491201 h 2300826"/>
              <a:gd name="connsiteX11" fmla="*/ 1139825 w 1457325"/>
              <a:gd name="connsiteY11" fmla="*/ 1773776 h 2300826"/>
              <a:gd name="connsiteX12" fmla="*/ 1092200 w 1457325"/>
              <a:gd name="connsiteY12" fmla="*/ 1840451 h 2300826"/>
              <a:gd name="connsiteX13" fmla="*/ 1457325 w 1457325"/>
              <a:gd name="connsiteY13" fmla="*/ 2205576 h 2300826"/>
              <a:gd name="connsiteX14" fmla="*/ 1352550 w 1457325"/>
              <a:gd name="connsiteY14" fmla="*/ 2300826 h 2300826"/>
              <a:gd name="connsiteX15" fmla="*/ 650875 w 1457325"/>
              <a:gd name="connsiteY15" fmla="*/ 1656301 h 2300826"/>
              <a:gd name="connsiteX16" fmla="*/ 615950 w 1457325"/>
              <a:gd name="connsiteY16" fmla="*/ 1354676 h 2300826"/>
              <a:gd name="connsiteX17" fmla="*/ 514350 w 1457325"/>
              <a:gd name="connsiteY17" fmla="*/ 573626 h 2300826"/>
              <a:gd name="connsiteX18" fmla="*/ 453230 w 1457325"/>
              <a:gd name="connsiteY18" fmla="*/ 521151 h 2300826"/>
              <a:gd name="connsiteX19" fmla="*/ 12262 w 1457325"/>
              <a:gd name="connsiteY19" fmla="*/ 511178 h 2300826"/>
              <a:gd name="connsiteX20" fmla="*/ 0 w 1457325"/>
              <a:gd name="connsiteY20" fmla="*/ 427576 h 2300826"/>
              <a:gd name="connsiteX0" fmla="*/ 0 w 1457325"/>
              <a:gd name="connsiteY0" fmla="*/ 427576 h 2300826"/>
              <a:gd name="connsiteX1" fmla="*/ 150770 w 1457325"/>
              <a:gd name="connsiteY1" fmla="*/ 263077 h 2300826"/>
              <a:gd name="connsiteX2" fmla="*/ 425013 w 1457325"/>
              <a:gd name="connsiteY2" fmla="*/ 25399 h 2300826"/>
              <a:gd name="connsiteX3" fmla="*/ 447239 w 1457325"/>
              <a:gd name="connsiteY3" fmla="*/ 0 h 2300826"/>
              <a:gd name="connsiteX4" fmla="*/ 734574 w 1457325"/>
              <a:gd name="connsiteY4" fmla="*/ 317500 h 2300826"/>
              <a:gd name="connsiteX5" fmla="*/ 818038 w 1457325"/>
              <a:gd name="connsiteY5" fmla="*/ 448614 h 2300826"/>
              <a:gd name="connsiteX6" fmla="*/ 888563 w 1457325"/>
              <a:gd name="connsiteY6" fmla="*/ 669927 h 2300826"/>
              <a:gd name="connsiteX7" fmla="*/ 912653 w 1457325"/>
              <a:gd name="connsiteY7" fmla="*/ 926769 h 2300826"/>
              <a:gd name="connsiteX8" fmla="*/ 879476 w 1457325"/>
              <a:gd name="connsiteY8" fmla="*/ 913352 h 2300826"/>
              <a:gd name="connsiteX9" fmla="*/ 892176 w 1457325"/>
              <a:gd name="connsiteY9" fmla="*/ 1046702 h 2300826"/>
              <a:gd name="connsiteX10" fmla="*/ 923926 w 1457325"/>
              <a:gd name="connsiteY10" fmla="*/ 1049876 h 2300826"/>
              <a:gd name="connsiteX11" fmla="*/ 990600 w 1457325"/>
              <a:gd name="connsiteY11" fmla="*/ 1491201 h 2300826"/>
              <a:gd name="connsiteX12" fmla="*/ 1139825 w 1457325"/>
              <a:gd name="connsiteY12" fmla="*/ 1773776 h 2300826"/>
              <a:gd name="connsiteX13" fmla="*/ 1092200 w 1457325"/>
              <a:gd name="connsiteY13" fmla="*/ 1840451 h 2300826"/>
              <a:gd name="connsiteX14" fmla="*/ 1457325 w 1457325"/>
              <a:gd name="connsiteY14" fmla="*/ 2205576 h 2300826"/>
              <a:gd name="connsiteX15" fmla="*/ 1352550 w 1457325"/>
              <a:gd name="connsiteY15" fmla="*/ 2300826 h 2300826"/>
              <a:gd name="connsiteX16" fmla="*/ 650875 w 1457325"/>
              <a:gd name="connsiteY16" fmla="*/ 1656301 h 2300826"/>
              <a:gd name="connsiteX17" fmla="*/ 615950 w 1457325"/>
              <a:gd name="connsiteY17" fmla="*/ 1354676 h 2300826"/>
              <a:gd name="connsiteX18" fmla="*/ 514350 w 1457325"/>
              <a:gd name="connsiteY18" fmla="*/ 573626 h 2300826"/>
              <a:gd name="connsiteX19" fmla="*/ 453230 w 1457325"/>
              <a:gd name="connsiteY19" fmla="*/ 521151 h 2300826"/>
              <a:gd name="connsiteX20" fmla="*/ 12262 w 1457325"/>
              <a:gd name="connsiteY20" fmla="*/ 511178 h 2300826"/>
              <a:gd name="connsiteX21" fmla="*/ 0 w 1457325"/>
              <a:gd name="connsiteY21" fmla="*/ 427576 h 2300826"/>
              <a:gd name="connsiteX0" fmla="*/ 0 w 1457325"/>
              <a:gd name="connsiteY0" fmla="*/ 427576 h 2300826"/>
              <a:gd name="connsiteX1" fmla="*/ 224911 w 1457325"/>
              <a:gd name="connsiteY1" fmla="*/ 361931 h 2300826"/>
              <a:gd name="connsiteX2" fmla="*/ 425013 w 1457325"/>
              <a:gd name="connsiteY2" fmla="*/ 25399 h 2300826"/>
              <a:gd name="connsiteX3" fmla="*/ 447239 w 1457325"/>
              <a:gd name="connsiteY3" fmla="*/ 0 h 2300826"/>
              <a:gd name="connsiteX4" fmla="*/ 734574 w 1457325"/>
              <a:gd name="connsiteY4" fmla="*/ 317500 h 2300826"/>
              <a:gd name="connsiteX5" fmla="*/ 818038 w 1457325"/>
              <a:gd name="connsiteY5" fmla="*/ 448614 h 2300826"/>
              <a:gd name="connsiteX6" fmla="*/ 888563 w 1457325"/>
              <a:gd name="connsiteY6" fmla="*/ 669927 h 2300826"/>
              <a:gd name="connsiteX7" fmla="*/ 912653 w 1457325"/>
              <a:gd name="connsiteY7" fmla="*/ 926769 h 2300826"/>
              <a:gd name="connsiteX8" fmla="*/ 879476 w 1457325"/>
              <a:gd name="connsiteY8" fmla="*/ 913352 h 2300826"/>
              <a:gd name="connsiteX9" fmla="*/ 892176 w 1457325"/>
              <a:gd name="connsiteY9" fmla="*/ 1046702 h 2300826"/>
              <a:gd name="connsiteX10" fmla="*/ 923926 w 1457325"/>
              <a:gd name="connsiteY10" fmla="*/ 1049876 h 2300826"/>
              <a:gd name="connsiteX11" fmla="*/ 990600 w 1457325"/>
              <a:gd name="connsiteY11" fmla="*/ 1491201 h 2300826"/>
              <a:gd name="connsiteX12" fmla="*/ 1139825 w 1457325"/>
              <a:gd name="connsiteY12" fmla="*/ 1773776 h 2300826"/>
              <a:gd name="connsiteX13" fmla="*/ 1092200 w 1457325"/>
              <a:gd name="connsiteY13" fmla="*/ 1840451 h 2300826"/>
              <a:gd name="connsiteX14" fmla="*/ 1457325 w 1457325"/>
              <a:gd name="connsiteY14" fmla="*/ 2205576 h 2300826"/>
              <a:gd name="connsiteX15" fmla="*/ 1352550 w 1457325"/>
              <a:gd name="connsiteY15" fmla="*/ 2300826 h 2300826"/>
              <a:gd name="connsiteX16" fmla="*/ 650875 w 1457325"/>
              <a:gd name="connsiteY16" fmla="*/ 1656301 h 2300826"/>
              <a:gd name="connsiteX17" fmla="*/ 615950 w 1457325"/>
              <a:gd name="connsiteY17" fmla="*/ 1354676 h 2300826"/>
              <a:gd name="connsiteX18" fmla="*/ 514350 w 1457325"/>
              <a:gd name="connsiteY18" fmla="*/ 573626 h 2300826"/>
              <a:gd name="connsiteX19" fmla="*/ 453230 w 1457325"/>
              <a:gd name="connsiteY19" fmla="*/ 521151 h 2300826"/>
              <a:gd name="connsiteX20" fmla="*/ 12262 w 1457325"/>
              <a:gd name="connsiteY20" fmla="*/ 511178 h 2300826"/>
              <a:gd name="connsiteX21" fmla="*/ 0 w 1457325"/>
              <a:gd name="connsiteY21" fmla="*/ 427576 h 2300826"/>
              <a:gd name="connsiteX0" fmla="*/ 0 w 1457325"/>
              <a:gd name="connsiteY0" fmla="*/ 402177 h 2275427"/>
              <a:gd name="connsiteX1" fmla="*/ 224911 w 1457325"/>
              <a:gd name="connsiteY1" fmla="*/ 336532 h 2275427"/>
              <a:gd name="connsiteX2" fmla="*/ 425013 w 1457325"/>
              <a:gd name="connsiteY2" fmla="*/ 0 h 2275427"/>
              <a:gd name="connsiteX3" fmla="*/ 734574 w 1457325"/>
              <a:gd name="connsiteY3" fmla="*/ 292101 h 2275427"/>
              <a:gd name="connsiteX4" fmla="*/ 818038 w 1457325"/>
              <a:gd name="connsiteY4" fmla="*/ 423215 h 2275427"/>
              <a:gd name="connsiteX5" fmla="*/ 888563 w 1457325"/>
              <a:gd name="connsiteY5" fmla="*/ 644528 h 2275427"/>
              <a:gd name="connsiteX6" fmla="*/ 912653 w 1457325"/>
              <a:gd name="connsiteY6" fmla="*/ 901370 h 2275427"/>
              <a:gd name="connsiteX7" fmla="*/ 879476 w 1457325"/>
              <a:gd name="connsiteY7" fmla="*/ 887953 h 2275427"/>
              <a:gd name="connsiteX8" fmla="*/ 892176 w 1457325"/>
              <a:gd name="connsiteY8" fmla="*/ 1021303 h 2275427"/>
              <a:gd name="connsiteX9" fmla="*/ 923926 w 1457325"/>
              <a:gd name="connsiteY9" fmla="*/ 1024477 h 2275427"/>
              <a:gd name="connsiteX10" fmla="*/ 990600 w 1457325"/>
              <a:gd name="connsiteY10" fmla="*/ 1465802 h 2275427"/>
              <a:gd name="connsiteX11" fmla="*/ 1139825 w 1457325"/>
              <a:gd name="connsiteY11" fmla="*/ 1748377 h 2275427"/>
              <a:gd name="connsiteX12" fmla="*/ 1092200 w 1457325"/>
              <a:gd name="connsiteY12" fmla="*/ 1815052 h 2275427"/>
              <a:gd name="connsiteX13" fmla="*/ 1457325 w 1457325"/>
              <a:gd name="connsiteY13" fmla="*/ 2180177 h 2275427"/>
              <a:gd name="connsiteX14" fmla="*/ 1352550 w 1457325"/>
              <a:gd name="connsiteY14" fmla="*/ 2275427 h 2275427"/>
              <a:gd name="connsiteX15" fmla="*/ 650875 w 1457325"/>
              <a:gd name="connsiteY15" fmla="*/ 1630902 h 2275427"/>
              <a:gd name="connsiteX16" fmla="*/ 615950 w 1457325"/>
              <a:gd name="connsiteY16" fmla="*/ 1329277 h 2275427"/>
              <a:gd name="connsiteX17" fmla="*/ 514350 w 1457325"/>
              <a:gd name="connsiteY17" fmla="*/ 548227 h 2275427"/>
              <a:gd name="connsiteX18" fmla="*/ 453230 w 1457325"/>
              <a:gd name="connsiteY18" fmla="*/ 495752 h 2275427"/>
              <a:gd name="connsiteX19" fmla="*/ 12262 w 1457325"/>
              <a:gd name="connsiteY19" fmla="*/ 485779 h 2275427"/>
              <a:gd name="connsiteX20" fmla="*/ 0 w 1457325"/>
              <a:gd name="connsiteY20" fmla="*/ 402177 h 2275427"/>
              <a:gd name="connsiteX0" fmla="*/ 0 w 1457325"/>
              <a:gd name="connsiteY0" fmla="*/ 435128 h 2308378"/>
              <a:gd name="connsiteX1" fmla="*/ 224911 w 1457325"/>
              <a:gd name="connsiteY1" fmla="*/ 369483 h 2308378"/>
              <a:gd name="connsiteX2" fmla="*/ 408537 w 1457325"/>
              <a:gd name="connsiteY2" fmla="*/ 0 h 2308378"/>
              <a:gd name="connsiteX3" fmla="*/ 734574 w 1457325"/>
              <a:gd name="connsiteY3" fmla="*/ 325052 h 2308378"/>
              <a:gd name="connsiteX4" fmla="*/ 818038 w 1457325"/>
              <a:gd name="connsiteY4" fmla="*/ 456166 h 2308378"/>
              <a:gd name="connsiteX5" fmla="*/ 888563 w 1457325"/>
              <a:gd name="connsiteY5" fmla="*/ 677479 h 2308378"/>
              <a:gd name="connsiteX6" fmla="*/ 912653 w 1457325"/>
              <a:gd name="connsiteY6" fmla="*/ 934321 h 2308378"/>
              <a:gd name="connsiteX7" fmla="*/ 879476 w 1457325"/>
              <a:gd name="connsiteY7" fmla="*/ 920904 h 2308378"/>
              <a:gd name="connsiteX8" fmla="*/ 892176 w 1457325"/>
              <a:gd name="connsiteY8" fmla="*/ 1054254 h 2308378"/>
              <a:gd name="connsiteX9" fmla="*/ 923926 w 1457325"/>
              <a:gd name="connsiteY9" fmla="*/ 1057428 h 2308378"/>
              <a:gd name="connsiteX10" fmla="*/ 990600 w 1457325"/>
              <a:gd name="connsiteY10" fmla="*/ 1498753 h 2308378"/>
              <a:gd name="connsiteX11" fmla="*/ 1139825 w 1457325"/>
              <a:gd name="connsiteY11" fmla="*/ 1781328 h 2308378"/>
              <a:gd name="connsiteX12" fmla="*/ 1092200 w 1457325"/>
              <a:gd name="connsiteY12" fmla="*/ 1848003 h 2308378"/>
              <a:gd name="connsiteX13" fmla="*/ 1457325 w 1457325"/>
              <a:gd name="connsiteY13" fmla="*/ 2213128 h 2308378"/>
              <a:gd name="connsiteX14" fmla="*/ 1352550 w 1457325"/>
              <a:gd name="connsiteY14" fmla="*/ 2308378 h 2308378"/>
              <a:gd name="connsiteX15" fmla="*/ 650875 w 1457325"/>
              <a:gd name="connsiteY15" fmla="*/ 1663853 h 2308378"/>
              <a:gd name="connsiteX16" fmla="*/ 615950 w 1457325"/>
              <a:gd name="connsiteY16" fmla="*/ 1362228 h 2308378"/>
              <a:gd name="connsiteX17" fmla="*/ 514350 w 1457325"/>
              <a:gd name="connsiteY17" fmla="*/ 581178 h 2308378"/>
              <a:gd name="connsiteX18" fmla="*/ 453230 w 1457325"/>
              <a:gd name="connsiteY18" fmla="*/ 528703 h 2308378"/>
              <a:gd name="connsiteX19" fmla="*/ 12262 w 1457325"/>
              <a:gd name="connsiteY19" fmla="*/ 518730 h 2308378"/>
              <a:gd name="connsiteX20" fmla="*/ 0 w 1457325"/>
              <a:gd name="connsiteY20" fmla="*/ 435128 h 230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57325" h="2308378">
                <a:moveTo>
                  <a:pt x="0" y="435128"/>
                </a:moveTo>
                <a:lnTo>
                  <a:pt x="224911" y="369483"/>
                </a:lnTo>
                <a:lnTo>
                  <a:pt x="408537" y="0"/>
                </a:lnTo>
                <a:lnTo>
                  <a:pt x="734574" y="325052"/>
                </a:lnTo>
                <a:lnTo>
                  <a:pt x="818038" y="456166"/>
                </a:lnTo>
                <a:lnTo>
                  <a:pt x="888563" y="677479"/>
                </a:lnTo>
                <a:lnTo>
                  <a:pt x="912653" y="934321"/>
                </a:lnTo>
                <a:lnTo>
                  <a:pt x="879476" y="920904"/>
                </a:lnTo>
                <a:lnTo>
                  <a:pt x="892176" y="1054254"/>
                </a:lnTo>
                <a:lnTo>
                  <a:pt x="923926" y="1057428"/>
                </a:lnTo>
                <a:lnTo>
                  <a:pt x="990600" y="1498753"/>
                </a:lnTo>
                <a:lnTo>
                  <a:pt x="1139825" y="1781328"/>
                </a:lnTo>
                <a:lnTo>
                  <a:pt x="1092200" y="1848003"/>
                </a:lnTo>
                <a:lnTo>
                  <a:pt x="1457325" y="2213128"/>
                </a:lnTo>
                <a:lnTo>
                  <a:pt x="1352550" y="2308378"/>
                </a:lnTo>
                <a:lnTo>
                  <a:pt x="650875" y="1663853"/>
                </a:lnTo>
                <a:lnTo>
                  <a:pt x="615950" y="1362228"/>
                </a:lnTo>
                <a:lnTo>
                  <a:pt x="514350" y="581178"/>
                </a:lnTo>
                <a:lnTo>
                  <a:pt x="453230" y="528703"/>
                </a:lnTo>
                <a:lnTo>
                  <a:pt x="12262" y="518730"/>
                </a:lnTo>
                <a:cubicBezTo>
                  <a:pt x="11350" y="488746"/>
                  <a:pt x="912" y="465112"/>
                  <a:pt x="0" y="435128"/>
                </a:cubicBez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itle 1"/>
          <p:cNvSpPr txBox="1">
            <a:spLocks/>
          </p:cNvSpPr>
          <p:nvPr/>
        </p:nvSpPr>
        <p:spPr>
          <a:xfrm>
            <a:off x="5599740" y="2979242"/>
            <a:ext cx="791214" cy="942866"/>
          </a:xfrm>
          <a:prstGeom prst="rect">
            <a:avLst/>
          </a:prstGeom>
          <a:noFill/>
          <a:ln>
            <a:noFill/>
          </a:ln>
        </p:spPr>
        <p:txBody>
          <a:bodyPr vert="horz" wrap="square" lIns="91440" tIns="45720" rIns="91440" bIns="45720" anchor="ctr" anchorCtr="0" compatLnSpc="1">
            <a:noAutofit/>
          </a:bodyPr>
          <a:lstStyle>
            <a:lvl1pPr marL="0" marR="0" lvl="0" indent="0" algn="l" defTabSz="914400" rtl="0" eaLnBrk="1" fontAlgn="auto" hangingPunct="1">
              <a:lnSpc>
                <a:spcPct val="90000"/>
              </a:lnSpc>
              <a:spcBef>
                <a:spcPts val="0"/>
              </a:spcBef>
              <a:spcAft>
                <a:spcPts val="0"/>
              </a:spcAft>
              <a:buNone/>
              <a:tabLst/>
              <a:defRPr lang="lv-LV" sz="5000" b="0" i="0" u="none" strike="noStrike" kern="1200" cap="none" spc="0" baseline="0">
                <a:solidFill>
                  <a:srgbClr val="0676B8"/>
                </a:solidFill>
                <a:uFillTx/>
                <a:latin typeface="Franklin Gothic Demi"/>
              </a:defRPr>
            </a:lvl1pPr>
          </a:lstStyle>
          <a:p>
            <a:r>
              <a:rPr lang="ru-RU" sz="2400" dirty="0">
                <a:ln>
                  <a:solidFill>
                    <a:schemeClr val="tx1"/>
                  </a:solidFill>
                </a:ln>
              </a:rPr>
              <a:t>16</a:t>
            </a:r>
            <a:r>
              <a:rPr lang="lv-LV" sz="2400" dirty="0">
                <a:ln>
                  <a:solidFill>
                    <a:schemeClr val="tx1"/>
                  </a:solidFill>
                </a:ln>
              </a:rPr>
              <a:t>m</a:t>
            </a:r>
            <a:endParaRPr lang="ru-RU" sz="2400" dirty="0">
              <a:ln>
                <a:solidFill>
                  <a:schemeClr val="tx1"/>
                </a:solidFill>
              </a:ln>
            </a:endParaRPr>
          </a:p>
        </p:txBody>
      </p:sp>
      <p:sp>
        <p:nvSpPr>
          <p:cNvPr id="30" name="Title 1"/>
          <p:cNvSpPr txBox="1">
            <a:spLocks/>
          </p:cNvSpPr>
          <p:nvPr/>
        </p:nvSpPr>
        <p:spPr>
          <a:xfrm>
            <a:off x="7326705" y="3078267"/>
            <a:ext cx="791214" cy="942866"/>
          </a:xfrm>
          <a:prstGeom prst="rect">
            <a:avLst/>
          </a:prstGeom>
          <a:noFill/>
          <a:ln>
            <a:noFill/>
          </a:ln>
        </p:spPr>
        <p:txBody>
          <a:bodyPr vert="horz" wrap="square" lIns="91440" tIns="45720" rIns="91440" bIns="45720" anchor="ctr" anchorCtr="0" compatLnSpc="1">
            <a:noAutofit/>
          </a:bodyPr>
          <a:lstStyle>
            <a:lvl1pPr marL="0" marR="0" lvl="0" indent="0" algn="l" defTabSz="914400" rtl="0" eaLnBrk="1" fontAlgn="auto" hangingPunct="1">
              <a:lnSpc>
                <a:spcPct val="90000"/>
              </a:lnSpc>
              <a:spcBef>
                <a:spcPts val="0"/>
              </a:spcBef>
              <a:spcAft>
                <a:spcPts val="0"/>
              </a:spcAft>
              <a:buNone/>
              <a:tabLst/>
              <a:defRPr lang="lv-LV" sz="5000" b="0" i="0" u="none" strike="noStrike" kern="1200" cap="none" spc="0" baseline="0">
                <a:solidFill>
                  <a:srgbClr val="0676B8"/>
                </a:solidFill>
                <a:uFillTx/>
                <a:latin typeface="Franklin Gothic Demi"/>
              </a:defRPr>
            </a:lvl1pPr>
          </a:lstStyle>
          <a:p>
            <a:r>
              <a:rPr lang="ru-RU" sz="2000" dirty="0">
                <a:ln>
                  <a:solidFill>
                    <a:schemeClr val="tx1"/>
                  </a:solidFill>
                </a:ln>
              </a:rPr>
              <a:t>15</a:t>
            </a:r>
            <a:r>
              <a:rPr lang="lv-LV" sz="2000" dirty="0">
                <a:ln>
                  <a:solidFill>
                    <a:schemeClr val="tx1"/>
                  </a:solidFill>
                </a:ln>
              </a:rPr>
              <a:t>m</a:t>
            </a:r>
            <a:endParaRPr lang="ru-RU" sz="2000" dirty="0">
              <a:ln>
                <a:solidFill>
                  <a:schemeClr val="tx1"/>
                </a:solidFill>
              </a:ln>
            </a:endParaRPr>
          </a:p>
        </p:txBody>
      </p:sp>
      <p:sp>
        <p:nvSpPr>
          <p:cNvPr id="31" name="Title 1"/>
          <p:cNvSpPr txBox="1">
            <a:spLocks/>
          </p:cNvSpPr>
          <p:nvPr/>
        </p:nvSpPr>
        <p:spPr>
          <a:xfrm>
            <a:off x="9516873" y="3202663"/>
            <a:ext cx="1028705" cy="942866"/>
          </a:xfrm>
          <a:prstGeom prst="rect">
            <a:avLst/>
          </a:prstGeom>
          <a:noFill/>
          <a:ln>
            <a:noFill/>
          </a:ln>
        </p:spPr>
        <p:txBody>
          <a:bodyPr vert="horz" wrap="square" lIns="91440" tIns="45720" rIns="91440" bIns="45720" anchor="ctr" anchorCtr="0" compatLnSpc="1">
            <a:noAutofit/>
          </a:bodyPr>
          <a:lstStyle>
            <a:lvl1pPr marL="0" marR="0" lvl="0" indent="0" algn="l" defTabSz="914400" rtl="0" eaLnBrk="1" fontAlgn="auto" hangingPunct="1">
              <a:lnSpc>
                <a:spcPct val="90000"/>
              </a:lnSpc>
              <a:spcBef>
                <a:spcPts val="0"/>
              </a:spcBef>
              <a:spcAft>
                <a:spcPts val="0"/>
              </a:spcAft>
              <a:buNone/>
              <a:tabLst/>
              <a:defRPr lang="lv-LV" sz="5000" b="0" i="0" u="none" strike="noStrike" kern="1200" cap="none" spc="0" baseline="0">
                <a:solidFill>
                  <a:srgbClr val="0676B8"/>
                </a:solidFill>
                <a:uFillTx/>
                <a:latin typeface="Franklin Gothic Demi"/>
              </a:defRPr>
            </a:lvl1pPr>
          </a:lstStyle>
          <a:p>
            <a:r>
              <a:rPr lang="ru-RU" sz="2000" dirty="0">
                <a:ln>
                  <a:solidFill>
                    <a:schemeClr val="tx1"/>
                  </a:solidFill>
                </a:ln>
              </a:rPr>
              <a:t>14,5</a:t>
            </a:r>
            <a:r>
              <a:rPr lang="lv-LV" sz="2000" dirty="0">
                <a:ln>
                  <a:solidFill>
                    <a:schemeClr val="tx1"/>
                  </a:solidFill>
                </a:ln>
              </a:rPr>
              <a:t>m</a:t>
            </a:r>
            <a:endParaRPr lang="ru-RU" sz="2000" dirty="0">
              <a:ln>
                <a:solidFill>
                  <a:schemeClr val="tx1"/>
                </a:solidFill>
              </a:ln>
            </a:endParaRPr>
          </a:p>
        </p:txBody>
      </p:sp>
    </p:spTree>
    <p:extLst>
      <p:ext uri="{BB962C8B-B14F-4D97-AF65-F5344CB8AC3E}">
        <p14:creationId xmlns:p14="http://schemas.microsoft.com/office/powerpoint/2010/main" val="30220457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dirty="0"/>
              <a:t>Hidrobūves (piestātņu, viļņlaužu, molu rekonstrukcija un būvniecība utt.)</a:t>
            </a:r>
          </a:p>
        </p:txBody>
      </p:sp>
      <p:sp>
        <p:nvSpPr>
          <p:cNvPr id="3" name="Content Placeholder 2"/>
          <p:cNvSpPr>
            <a:spLocks noGrp="1"/>
          </p:cNvSpPr>
          <p:nvPr>
            <p:ph sz="quarter" idx="11"/>
          </p:nvPr>
        </p:nvSpPr>
        <p:spPr>
          <a:xfrm>
            <a:off x="1183870" y="2423360"/>
            <a:ext cx="10515600" cy="3698039"/>
          </a:xfrm>
        </p:spPr>
        <p:txBody>
          <a:bodyPr/>
          <a:lstStyle/>
          <a:p>
            <a:pPr marL="0" indent="0">
              <a:buNone/>
            </a:pPr>
            <a:r>
              <a:rPr lang="lv-LV" dirty="0"/>
              <a:t>Realizācija</a:t>
            </a:r>
          </a:p>
          <a:p>
            <a:pPr marL="0" indent="0">
              <a:buNone/>
            </a:pPr>
            <a:r>
              <a:rPr lang="lv-LV" dirty="0"/>
              <a:t>2001 – 2018</a:t>
            </a:r>
          </a:p>
          <a:p>
            <a:pPr marL="0" indent="0">
              <a:buNone/>
            </a:pPr>
            <a:endParaRPr lang="lv-LV" dirty="0"/>
          </a:p>
          <a:p>
            <a:pPr marL="0" indent="0">
              <a:buNone/>
            </a:pPr>
            <a:r>
              <a:rPr lang="lv-LV" dirty="0"/>
              <a:t>Izmaksas</a:t>
            </a:r>
          </a:p>
          <a:p>
            <a:pPr marL="0" indent="0">
              <a:buNone/>
            </a:pPr>
            <a:r>
              <a:rPr lang="lv-LV" dirty="0"/>
              <a:t>~50,9 </a:t>
            </a:r>
            <a:r>
              <a:rPr lang="lv-LV" dirty="0" err="1"/>
              <a:t>milj.eiro</a:t>
            </a:r>
            <a:endParaRPr lang="lv-LV" dirty="0"/>
          </a:p>
        </p:txBody>
      </p:sp>
      <p:pic>
        <p:nvPicPr>
          <p:cNvPr id="7" name="Picture 2" descr="R:\Bildes un kartes\Bildes Ostas un Ruupnieciskajiem un citiem objektiem\Hidrobuves\vilnlauzis_K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0251" y="2587595"/>
            <a:ext cx="2805113"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R:\Bildes un kartes\Bildes Ostas un Ruupnieciskajiem un citiem objektiem\Hidrobuves\vilnlauzis1_K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3426" y="4513232"/>
            <a:ext cx="2819400"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C:\Users\OskarsS\Desktop\715x715_92ba9f3f730d1d6fcf9317233739cd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7539" y="2582832"/>
            <a:ext cx="5148262"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61382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lv-LV" sz="3600" dirty="0"/>
              <a:t>Ostas vispārējās infrastruktūras attīstība: Pievedceļi ostas termināļiem un industriālajām zonām</a:t>
            </a:r>
          </a:p>
        </p:txBody>
      </p:sp>
      <p:sp>
        <p:nvSpPr>
          <p:cNvPr id="3" name="Content Placeholder 2"/>
          <p:cNvSpPr>
            <a:spLocks noGrp="1"/>
          </p:cNvSpPr>
          <p:nvPr>
            <p:ph sz="quarter" idx="11"/>
          </p:nvPr>
        </p:nvSpPr>
        <p:spPr>
          <a:xfrm>
            <a:off x="838203" y="2320881"/>
            <a:ext cx="3492260" cy="3738563"/>
          </a:xfrm>
        </p:spPr>
        <p:txBody>
          <a:bodyPr/>
          <a:lstStyle/>
          <a:p>
            <a:pPr marL="0" indent="0">
              <a:buNone/>
            </a:pPr>
            <a:r>
              <a:rPr lang="lv-LV" dirty="0"/>
              <a:t>Realizācija</a:t>
            </a:r>
          </a:p>
          <a:p>
            <a:pPr marL="0" indent="0">
              <a:buNone/>
            </a:pPr>
            <a:r>
              <a:rPr lang="lv-LV" dirty="0"/>
              <a:t>2001 – 2018</a:t>
            </a:r>
          </a:p>
          <a:p>
            <a:pPr marL="0" indent="0">
              <a:buNone/>
            </a:pPr>
            <a:endParaRPr lang="lv-LV" dirty="0"/>
          </a:p>
          <a:p>
            <a:pPr marL="0" indent="0">
              <a:buNone/>
            </a:pPr>
            <a:r>
              <a:rPr lang="lv-LV" dirty="0"/>
              <a:t>Izmaksas</a:t>
            </a:r>
          </a:p>
          <a:p>
            <a:pPr marL="0" indent="0">
              <a:buNone/>
            </a:pPr>
            <a:r>
              <a:rPr lang="lv-LV" dirty="0"/>
              <a:t>~57,8 </a:t>
            </a:r>
            <a:r>
              <a:rPr lang="lv-LV" dirty="0" err="1"/>
              <a:t>milj.eiro</a:t>
            </a:r>
            <a:endParaRPr lang="lv-LV" dirty="0"/>
          </a:p>
        </p:txBody>
      </p:sp>
      <p:pic>
        <p:nvPicPr>
          <p:cNvPr id="7" name="Picture 2" descr="R:\Bildes un kartes\Bildes Ostas un Ruupnieciskajiem un citiem objektiem\Piestaatnes un pievadcelji\Pievedceli\Celtnieku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6253" y="2294688"/>
            <a:ext cx="5605463" cy="37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R:\Bildes un kartes\Bildes Ostas un Ruupnieciskajiem un citiem objektiem\Piestaatnes un pievadcelji\Pievedceli\kuste2_K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6803" y="2288338"/>
            <a:ext cx="2859088"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R:\Bildes un kartes\Bildes Ostas un Ruupnieciskajiem un citiem objektiem\Piestaatnes un pievadcelji\Pievedceli\Kustes damb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9978" y="4237788"/>
            <a:ext cx="2874963"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4739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812800" y="1403350"/>
            <a:ext cx="10515600" cy="2378075"/>
          </a:xfrm>
          <a:prstGeom prst="rect">
            <a:avLst/>
          </a:prstGeom>
          <a:noFill/>
          <a:ln>
            <a:noFill/>
          </a:ln>
        </p:spPr>
        <p:txBody>
          <a:bodyPr vert="horz" wrap="square" lIns="91440" tIns="45720" rIns="91440" bIns="45720" anchor="ctr" anchorCtr="0" compatLnSpc="1">
            <a:normAutofit/>
          </a:bodyPr>
          <a:lstStyle>
            <a:lvl1pPr marL="0" marR="0" lvl="0" indent="0" algn="l" defTabSz="914400" rtl="0" eaLnBrk="1" fontAlgn="auto" hangingPunct="1">
              <a:lnSpc>
                <a:spcPct val="90000"/>
              </a:lnSpc>
              <a:spcBef>
                <a:spcPts val="0"/>
              </a:spcBef>
              <a:spcAft>
                <a:spcPts val="0"/>
              </a:spcAft>
              <a:buNone/>
              <a:tabLst/>
              <a:defRPr lang="lv-LV" sz="5000" b="0" i="0" u="none" strike="noStrike" kern="1200" cap="none" spc="0" baseline="0">
                <a:solidFill>
                  <a:srgbClr val="0676B8"/>
                </a:solidFill>
                <a:uFillTx/>
                <a:latin typeface="Franklin Gothic Demi"/>
              </a:defRPr>
            </a:lvl1pPr>
          </a:lstStyle>
          <a:p>
            <a:r>
              <a:rPr lang="lv-LV" altLang="en-US">
                <a:latin typeface="Franklin Gothic Demi" panose="020B0703020102020204" pitchFamily="34" charset="0"/>
              </a:rPr>
              <a:t>V</a:t>
            </a:r>
          </a:p>
        </p:txBody>
      </p:sp>
      <p:pic>
        <p:nvPicPr>
          <p:cNvPr id="7" name="Picture 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4138" y="1520623"/>
            <a:ext cx="3621087"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1" y="1549006"/>
            <a:ext cx="1779587"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701" y="2924477"/>
            <a:ext cx="1785937"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5594" y="4842828"/>
            <a:ext cx="1814512"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1469" y="3529882"/>
            <a:ext cx="1798637"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R:\Bildes\Bildes Ostas un Ruupnieciskajiem un citiem objektiem\Tilti\Ventas tilts\JUR_070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30866" y="3541078"/>
            <a:ext cx="3621087"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4"/>
          <p:cNvSpPr txBox="1">
            <a:spLocks noChangeArrowheads="1"/>
          </p:cNvSpPr>
          <p:nvPr/>
        </p:nvSpPr>
        <p:spPr bwMode="auto">
          <a:xfrm>
            <a:off x="1604513" y="4484564"/>
            <a:ext cx="4640712"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lv-LV" altLang="en-US" sz="2400" b="1" dirty="0">
                <a:solidFill>
                  <a:schemeClr val="accent1">
                    <a:lumMod val="75000"/>
                  </a:schemeClr>
                </a:solidFill>
                <a:latin typeface="+mn-lt"/>
              </a:rPr>
              <a:t>Ventas tilta rekonstrukcija</a:t>
            </a:r>
          </a:p>
          <a:p>
            <a:pPr>
              <a:spcBef>
                <a:spcPct val="50000"/>
              </a:spcBef>
            </a:pPr>
            <a:r>
              <a:rPr lang="lv-LV" altLang="en-US" sz="2400" b="1" dirty="0">
                <a:latin typeface="+mn-lt"/>
              </a:rPr>
              <a:t>Realizācija: </a:t>
            </a:r>
            <a:r>
              <a:rPr lang="lv-LV" altLang="en-US" sz="2400" dirty="0">
                <a:latin typeface="+mn-lt"/>
              </a:rPr>
              <a:t>2009 - 2010</a:t>
            </a:r>
          </a:p>
          <a:p>
            <a:pPr>
              <a:spcBef>
                <a:spcPct val="50000"/>
              </a:spcBef>
            </a:pPr>
            <a:r>
              <a:rPr lang="lv-LV" altLang="en-US" sz="2400" b="1" dirty="0">
                <a:latin typeface="+mn-lt"/>
              </a:rPr>
              <a:t>Izmaksas: </a:t>
            </a:r>
            <a:r>
              <a:rPr lang="lv-LV" altLang="en-US" sz="2400" dirty="0">
                <a:latin typeface="+mn-lt"/>
              </a:rPr>
              <a:t>10,2 </a:t>
            </a:r>
            <a:r>
              <a:rPr lang="lv-LV" altLang="en-US" sz="2400" dirty="0" err="1">
                <a:latin typeface="+mn-lt"/>
              </a:rPr>
              <a:t>mlj</a:t>
            </a:r>
            <a:r>
              <a:rPr lang="lv-LV" altLang="en-US" sz="2400" dirty="0">
                <a:latin typeface="+mn-lt"/>
              </a:rPr>
              <a:t>. EUR</a:t>
            </a:r>
            <a:endParaRPr lang="en-GB" altLang="en-US" sz="2400" dirty="0">
              <a:latin typeface="+mn-lt"/>
            </a:endParaRPr>
          </a:p>
          <a:p>
            <a:endParaRPr lang="en-US" altLang="en-US" sz="2000" dirty="0">
              <a:latin typeface="+mn-lt"/>
            </a:endParaRPr>
          </a:p>
        </p:txBody>
      </p:sp>
      <p:sp>
        <p:nvSpPr>
          <p:cNvPr id="14" name="TextBox 13"/>
          <p:cNvSpPr txBox="1">
            <a:spLocks noChangeArrowheads="1"/>
          </p:cNvSpPr>
          <p:nvPr/>
        </p:nvSpPr>
        <p:spPr bwMode="auto">
          <a:xfrm>
            <a:off x="6476206" y="1868004"/>
            <a:ext cx="4548351"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lv-LV" altLang="en-US" sz="2400" b="1" dirty="0" err="1">
                <a:solidFill>
                  <a:schemeClr val="accent1">
                    <a:lumMod val="75000"/>
                  </a:schemeClr>
                </a:solidFill>
                <a:latin typeface="+mn-lt"/>
              </a:rPr>
              <a:t>Apvedtilta</a:t>
            </a:r>
            <a:r>
              <a:rPr lang="lv-LV" altLang="en-US" sz="2400" b="1" dirty="0">
                <a:solidFill>
                  <a:schemeClr val="accent1">
                    <a:lumMod val="75000"/>
                  </a:schemeClr>
                </a:solidFill>
                <a:latin typeface="+mn-lt"/>
              </a:rPr>
              <a:t> būvniecība</a:t>
            </a:r>
          </a:p>
          <a:p>
            <a:pPr>
              <a:spcBef>
                <a:spcPct val="50000"/>
              </a:spcBef>
            </a:pPr>
            <a:r>
              <a:rPr lang="lv-LV" altLang="en-US" sz="2400" b="1" dirty="0">
                <a:latin typeface="+mn-lt"/>
              </a:rPr>
              <a:t>Realizācija: </a:t>
            </a:r>
            <a:r>
              <a:rPr lang="lv-LV" altLang="en-US" sz="2400" dirty="0">
                <a:latin typeface="+mn-lt"/>
              </a:rPr>
              <a:t>2008 - 2009</a:t>
            </a:r>
          </a:p>
          <a:p>
            <a:pPr>
              <a:spcBef>
                <a:spcPct val="50000"/>
              </a:spcBef>
            </a:pPr>
            <a:r>
              <a:rPr lang="lv-LV" altLang="en-US" sz="2400" b="1" dirty="0">
                <a:latin typeface="+mn-lt"/>
              </a:rPr>
              <a:t>Izmaksas: </a:t>
            </a:r>
            <a:r>
              <a:rPr lang="lv-LV" altLang="en-US" sz="2400" dirty="0">
                <a:latin typeface="+mn-lt"/>
              </a:rPr>
              <a:t>7,3 </a:t>
            </a:r>
            <a:r>
              <a:rPr lang="lv-LV" altLang="en-US" sz="2400" dirty="0" err="1">
                <a:latin typeface="+mn-lt"/>
              </a:rPr>
              <a:t>mlj</a:t>
            </a:r>
            <a:r>
              <a:rPr lang="lv-LV" altLang="en-US" sz="2400" dirty="0">
                <a:latin typeface="+mn-lt"/>
              </a:rPr>
              <a:t>. EUR</a:t>
            </a:r>
            <a:endParaRPr lang="en-GB" altLang="en-US" sz="2400" dirty="0">
              <a:latin typeface="+mn-lt"/>
            </a:endParaRPr>
          </a:p>
          <a:p>
            <a:endParaRPr lang="en-US" altLang="en-US" sz="2000" dirty="0"/>
          </a:p>
        </p:txBody>
      </p:sp>
      <p:sp>
        <p:nvSpPr>
          <p:cNvPr id="15" name="Title 14"/>
          <p:cNvSpPr>
            <a:spLocks noGrp="1"/>
          </p:cNvSpPr>
          <p:nvPr>
            <p:ph type="title"/>
          </p:nvPr>
        </p:nvSpPr>
        <p:spPr/>
        <p:txBody>
          <a:bodyPr/>
          <a:lstStyle/>
          <a:p>
            <a:r>
              <a:rPr lang="lv-LV" dirty="0"/>
              <a:t>Tilti</a:t>
            </a:r>
          </a:p>
        </p:txBody>
      </p:sp>
    </p:spTree>
    <p:extLst>
      <p:ext uri="{BB962C8B-B14F-4D97-AF65-F5344CB8AC3E}">
        <p14:creationId xmlns:p14="http://schemas.microsoft.com/office/powerpoint/2010/main" val="859571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763477" y="567890"/>
            <a:ext cx="8325407" cy="6044665"/>
            <a:chOff x="1585940" y="48126"/>
            <a:chExt cx="9028497" cy="676656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677" t="702" r="586" b="632"/>
            <a:stretch/>
          </p:blipFill>
          <p:spPr>
            <a:xfrm>
              <a:off x="1585940" y="48126"/>
              <a:ext cx="9028497" cy="6766560"/>
            </a:xfrm>
            <a:prstGeom prst="rect">
              <a:avLst/>
            </a:prstGeom>
          </p:spPr>
        </p:pic>
        <p:sp>
          <p:nvSpPr>
            <p:cNvPr id="6" name="TextBox 5"/>
            <p:cNvSpPr txBox="1"/>
            <p:nvPr/>
          </p:nvSpPr>
          <p:spPr>
            <a:xfrm>
              <a:off x="7248128" y="836712"/>
              <a:ext cx="1162370" cy="374962"/>
            </a:xfrm>
            <a:prstGeom prst="rect">
              <a:avLst/>
            </a:prstGeom>
            <a:noFill/>
          </p:spPr>
          <p:txBody>
            <a:bodyPr wrap="none" rtlCol="0">
              <a:spAutoFit/>
            </a:bodyPr>
            <a:lstStyle/>
            <a:p>
              <a:r>
                <a:rPr lang="lv-LV" sz="1800" b="0" i="0" dirty="0">
                  <a:solidFill>
                    <a:srgbClr val="000000"/>
                  </a:solidFill>
                  <a:latin typeface="Franklin Gothic Demi"/>
                </a:rPr>
                <a:t>Ventspils</a:t>
              </a:r>
            </a:p>
          </p:txBody>
        </p:sp>
        <p:sp>
          <p:nvSpPr>
            <p:cNvPr id="3" name="Oval 2"/>
            <p:cNvSpPr/>
            <p:nvPr/>
          </p:nvSpPr>
          <p:spPr>
            <a:xfrm>
              <a:off x="8040216" y="1117807"/>
              <a:ext cx="144016" cy="1440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latin typeface="Franklin Gothic Demi"/>
              </a:endParaRPr>
            </a:p>
          </p:txBody>
        </p:sp>
      </p:grpSp>
      <p:sp>
        <p:nvSpPr>
          <p:cNvPr id="74755" name="Rectangle 3"/>
          <p:cNvSpPr>
            <a:spLocks noChangeArrowheads="1"/>
          </p:cNvSpPr>
          <p:nvPr/>
        </p:nvSpPr>
        <p:spPr bwMode="auto">
          <a:xfrm>
            <a:off x="491702" y="1063011"/>
            <a:ext cx="3368025" cy="5390148"/>
          </a:xfrm>
          <a:prstGeom prst="rect">
            <a:avLst/>
          </a:prstGeom>
          <a:noFill/>
          <a:ln w="9525">
            <a:noFill/>
            <a:miter lim="800000"/>
            <a:headEnd/>
            <a:tailEnd/>
          </a:ln>
          <a:effectLst/>
        </p:spPr>
        <p:txBody>
          <a:bodyPr anchor="ctr"/>
          <a:lstStyle/>
          <a:p>
            <a:pPr>
              <a:defRPr/>
            </a:pPr>
            <a:r>
              <a:rPr lang="lv-LV" sz="2400" b="0" i="0" dirty="0">
                <a:solidFill>
                  <a:srgbClr val="2E75B6"/>
                </a:solidFill>
                <a:latin typeface="Franklin Gothic Demi"/>
              </a:rPr>
              <a:t>ES transporta </a:t>
            </a:r>
          </a:p>
          <a:p>
            <a:pPr>
              <a:defRPr/>
            </a:pPr>
            <a:r>
              <a:rPr lang="lv-LV" sz="2400" b="0" i="0" dirty="0">
                <a:solidFill>
                  <a:srgbClr val="2E75B6"/>
                </a:solidFill>
                <a:latin typeface="Franklin Gothic Demi"/>
              </a:rPr>
              <a:t>Koridori – integrētam preču transportam ES. Latvijā 2., Ziemeļu –Dienvidu koridors.</a:t>
            </a:r>
          </a:p>
          <a:p>
            <a:pPr>
              <a:defRPr/>
            </a:pPr>
            <a:endParaRPr lang="lv-LV" sz="2400" b="0" i="0" dirty="0">
              <a:solidFill>
                <a:srgbClr val="2E75B6"/>
              </a:solidFill>
              <a:latin typeface="Franklin Gothic Demi"/>
            </a:endParaRPr>
          </a:p>
          <a:p>
            <a:pPr>
              <a:defRPr/>
            </a:pPr>
            <a:r>
              <a:rPr lang="lv-LV" sz="2400" dirty="0">
                <a:solidFill>
                  <a:srgbClr val="2E75B6"/>
                </a:solidFill>
                <a:latin typeface="Franklin Gothic Demi"/>
              </a:rPr>
              <a:t>Ventspils brīvostas apkalpojamais iekšzemes areāls – Austrumu – Rietumu koridorā, ārpus ES, galvenokārt Krievija un Baltkrievija</a:t>
            </a:r>
            <a:endParaRPr lang="lv-LV" sz="2400" b="0" i="0" dirty="0">
              <a:solidFill>
                <a:srgbClr val="2E75B6"/>
              </a:solidFill>
              <a:latin typeface="Franklin Gothic Demi"/>
            </a:endParaRPr>
          </a:p>
        </p:txBody>
      </p:sp>
      <p:sp>
        <p:nvSpPr>
          <p:cNvPr id="7" name="Title 1">
            <a:extLst>
              <a:ext uri="{FF2B5EF4-FFF2-40B4-BE49-F238E27FC236}">
                <a16:creationId xmlns:a16="http://schemas.microsoft.com/office/drawing/2014/main" id="{A39504EA-B275-447B-BA13-D8FF5599C78E}"/>
              </a:ext>
            </a:extLst>
          </p:cNvPr>
          <p:cNvSpPr>
            <a:spLocks noGrp="1"/>
          </p:cNvSpPr>
          <p:nvPr>
            <p:ph type="title"/>
          </p:nvPr>
        </p:nvSpPr>
        <p:spPr>
          <a:xfrm>
            <a:off x="395453" y="92378"/>
            <a:ext cx="5486400" cy="1003741"/>
          </a:xfrm>
        </p:spPr>
        <p:txBody>
          <a:bodyPr>
            <a:normAutofit/>
          </a:bodyPr>
          <a:lstStyle/>
          <a:p>
            <a:pPr>
              <a:lnSpc>
                <a:spcPct val="100000"/>
              </a:lnSpc>
            </a:pPr>
            <a:r>
              <a:rPr lang="lv-LV" sz="4000" dirty="0"/>
              <a:t>Transporta koridori</a:t>
            </a:r>
            <a:endParaRPr lang="en-GB" sz="1800" dirty="0"/>
          </a:p>
        </p:txBody>
      </p:sp>
    </p:spTree>
    <p:extLst>
      <p:ext uri="{BB962C8B-B14F-4D97-AF65-F5344CB8AC3E}">
        <p14:creationId xmlns:p14="http://schemas.microsoft.com/office/powerpoint/2010/main" val="398066258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196" y="315458"/>
            <a:ext cx="5283740" cy="973192"/>
          </a:xfrm>
        </p:spPr>
        <p:txBody>
          <a:bodyPr>
            <a:noAutofit/>
          </a:bodyPr>
          <a:lstStyle/>
          <a:p>
            <a:pPr>
              <a:spcBef>
                <a:spcPts val="900"/>
              </a:spcBef>
            </a:pPr>
            <a:r>
              <a:rPr lang="lv-LV" sz="2800" dirty="0"/>
              <a:t>Lai ostai piesaistītu jaunus kravu veidus un jaunus ostas uzņēmumus, kopš 2000. gada</a:t>
            </a:r>
            <a:endParaRPr lang="ru-RU" sz="2800" dirty="0"/>
          </a:p>
        </p:txBody>
      </p:sp>
      <p:sp>
        <p:nvSpPr>
          <p:cNvPr id="13" name="Content Placeholder 2"/>
          <p:cNvSpPr txBox="1">
            <a:spLocks/>
          </p:cNvSpPr>
          <p:nvPr/>
        </p:nvSpPr>
        <p:spPr>
          <a:xfrm>
            <a:off x="1066954" y="3340969"/>
            <a:ext cx="4352771" cy="3192043"/>
          </a:xfrm>
          <a:prstGeom prst="rect">
            <a:avLst/>
          </a:prstGeom>
          <a:noFill/>
          <a:ln>
            <a:noFill/>
          </a:ln>
        </p:spPr>
        <p:txBody>
          <a:bodyPr vert="horz" wrap="square" lIns="91440" tIns="45720" rIns="91440" bIns="45720" anchor="t" anchorCtr="0" compatLnSpc="1">
            <a:noAutofit/>
          </a:bodyPr>
          <a:lstStyle>
            <a:lvl1pPr marL="228600" marR="0" lvl="0" indent="-228600" algn="l" defTabSz="914400" rtl="0" eaLnBrk="1" fontAlgn="auto" hangingPunct="1">
              <a:lnSpc>
                <a:spcPct val="100000"/>
              </a:lnSpc>
              <a:spcBef>
                <a:spcPts val="1000"/>
              </a:spcBef>
              <a:spcAft>
                <a:spcPts val="0"/>
              </a:spcAft>
              <a:buSzPts val="2799"/>
              <a:buBlip>
                <a:blip r:embed="rId2"/>
              </a:buBlip>
              <a:tabLst/>
              <a:defRPr lang="lv-LV" sz="2800" b="0" i="0" u="none" strike="noStrike" kern="1200" cap="none" spc="0" baseline="0">
                <a:solidFill>
                  <a:srgbClr val="000000"/>
                </a:solidFill>
                <a:uFillTx/>
                <a:latin typeface="Franklin Gothic Medium"/>
              </a:defRPr>
            </a:lvl1pPr>
            <a:lvl2pPr marL="685800" marR="0" lvl="1" indent="-228600" algn="l" defTabSz="914400" rtl="0" eaLnBrk="1" fontAlgn="auto" hangingPunct="1">
              <a:lnSpc>
                <a:spcPct val="100000"/>
              </a:lnSpc>
              <a:spcBef>
                <a:spcPts val="500"/>
              </a:spcBef>
              <a:spcAft>
                <a:spcPts val="0"/>
              </a:spcAft>
              <a:buClr>
                <a:srgbClr val="0676B8"/>
              </a:buClr>
              <a:buSzPct val="100000"/>
              <a:buFont typeface="Arial" pitchFamily="34"/>
              <a:buChar char="•"/>
              <a:tabLst/>
              <a:defRPr lang="en-US" sz="2400" b="0" i="0" u="none" strike="noStrike" kern="1200" cap="none" spc="0" baseline="0">
                <a:solidFill>
                  <a:srgbClr val="000000"/>
                </a:solidFill>
                <a:uFillTx/>
                <a:latin typeface="Franklin Gothic Medium"/>
              </a:defRPr>
            </a:lvl2pPr>
            <a:lvl3pPr marL="1143000" indent="-228600" algn="l" defTabSz="914400" rtl="0" eaLnBrk="1" latinLnBrk="0" hangingPunct="1">
              <a:lnSpc>
                <a:spcPct val="100000"/>
              </a:lnSpc>
              <a:spcBef>
                <a:spcPts val="500"/>
              </a:spcBef>
              <a:buClr>
                <a:schemeClr val="accent5"/>
              </a:buClr>
              <a:buFont typeface="Arial" panose="020B0604020202020204" pitchFamily="34" charset="0"/>
              <a:buChar char="•"/>
              <a:defRPr sz="2000" kern="1200" baseline="0">
                <a:solidFill>
                  <a:schemeClr val="tx1"/>
                </a:solidFill>
                <a:latin typeface="Franklin Gothic Medium" panose="020B0603020102020204" pitchFamily="34" charset="0"/>
                <a:ea typeface="+mn-ea"/>
                <a:cs typeface="+mn-cs"/>
              </a:defRPr>
            </a:lvl3pPr>
            <a:lvl4pPr marL="1600200" indent="-228600" algn="l" defTabSz="914400" rtl="0" eaLnBrk="1" latinLnBrk="0" hangingPunct="1">
              <a:lnSpc>
                <a:spcPct val="100000"/>
              </a:lnSpc>
              <a:spcBef>
                <a:spcPts val="500"/>
              </a:spcBef>
              <a:buClr>
                <a:schemeClr val="accent5"/>
              </a:buClr>
              <a:buFont typeface="Arial" panose="020B0604020202020204" pitchFamily="34" charset="0"/>
              <a:buChar char="•"/>
              <a:defRPr sz="1800" kern="1200" baseline="0">
                <a:solidFill>
                  <a:schemeClr val="tx1"/>
                </a:solidFill>
                <a:latin typeface="Franklin Gothic Medium" panose="020B0603020102020204" pitchFamily="34" charset="0"/>
                <a:ea typeface="+mn-ea"/>
                <a:cs typeface="+mn-cs"/>
              </a:defRPr>
            </a:lvl4pPr>
            <a:lvl5pPr marL="2057400" indent="-228600" algn="l" defTabSz="914400" rtl="0" eaLnBrk="1" latinLnBrk="0" hangingPunct="1">
              <a:lnSpc>
                <a:spcPct val="100000"/>
              </a:lnSpc>
              <a:spcBef>
                <a:spcPts val="500"/>
              </a:spcBef>
              <a:buClr>
                <a:schemeClr val="accent5"/>
              </a:buClr>
              <a:buFont typeface="Arial" panose="020B0604020202020204" pitchFamily="34" charset="0"/>
              <a:buChar char="•"/>
              <a:defRPr sz="1800" kern="1200" baseline="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8288" indent="-268288">
              <a:spcBef>
                <a:spcPts val="0"/>
              </a:spcBef>
              <a:spcAft>
                <a:spcPts val="600"/>
              </a:spcAft>
              <a:buSzPct val="100000"/>
              <a:buFont typeface="+mj-lt"/>
              <a:buAutoNum type="arabicPeriod"/>
            </a:pPr>
            <a:r>
              <a:rPr lang="lv-LV" sz="1800" dirty="0">
                <a:latin typeface="Franklin Gothic Demi"/>
              </a:rPr>
              <a:t>Baltic </a:t>
            </a:r>
            <a:r>
              <a:rPr lang="lv-LV" sz="1800" dirty="0" err="1">
                <a:latin typeface="Franklin Gothic Demi"/>
              </a:rPr>
              <a:t>Coal</a:t>
            </a:r>
            <a:r>
              <a:rPr lang="lv-LV" sz="1800" dirty="0">
                <a:latin typeface="Franklin Gothic Demi"/>
              </a:rPr>
              <a:t> Terminal (slēgtais ogļu pārkraušanas terminālis)</a:t>
            </a:r>
            <a:endParaRPr lang="ru-RU" sz="500" dirty="0">
              <a:latin typeface="Franklin Gothic Demi"/>
            </a:endParaRPr>
          </a:p>
          <a:p>
            <a:pPr marL="268288" indent="-268288">
              <a:spcBef>
                <a:spcPts val="0"/>
              </a:spcBef>
              <a:spcAft>
                <a:spcPts val="600"/>
              </a:spcAft>
              <a:buSzPct val="100000"/>
              <a:buFont typeface="+mj-lt"/>
              <a:buAutoNum type="arabicPeriod"/>
            </a:pPr>
            <a:r>
              <a:rPr lang="lv-LV" sz="1800" dirty="0">
                <a:latin typeface="Franklin Gothic Demi"/>
              </a:rPr>
              <a:t>Ventspils </a:t>
            </a:r>
            <a:r>
              <a:rPr lang="lv-LV" sz="1800" dirty="0" err="1">
                <a:latin typeface="Franklin Gothic Demi"/>
              </a:rPr>
              <a:t>Grain</a:t>
            </a:r>
            <a:r>
              <a:rPr lang="lv-LV" sz="1800" dirty="0">
                <a:latin typeface="Franklin Gothic Demi"/>
              </a:rPr>
              <a:t> Terminal (graudu pārkraušanas terminālis)</a:t>
            </a:r>
            <a:endParaRPr lang="lv-LV" sz="500" dirty="0">
              <a:latin typeface="Franklin Gothic Demi"/>
            </a:endParaRPr>
          </a:p>
          <a:p>
            <a:pPr marL="268288" indent="-268288">
              <a:spcBef>
                <a:spcPts val="0"/>
              </a:spcBef>
              <a:spcAft>
                <a:spcPts val="600"/>
              </a:spcAft>
              <a:buSzPct val="100000"/>
              <a:buFont typeface="+mj-lt"/>
              <a:buAutoNum type="arabicPeriod"/>
            </a:pPr>
            <a:r>
              <a:rPr lang="lv-LV" sz="1800" dirty="0">
                <a:latin typeface="Franklin Gothic Demi"/>
              </a:rPr>
              <a:t>Universālais terminālis ar infrastruktūru prāmju apkalpošanai</a:t>
            </a:r>
            <a:endParaRPr lang="ru-RU" sz="400" dirty="0">
              <a:latin typeface="Franklin Gothic Demi"/>
            </a:endParaRPr>
          </a:p>
          <a:p>
            <a:pPr marL="268288" indent="-268288">
              <a:spcBef>
                <a:spcPts val="0"/>
              </a:spcBef>
              <a:spcAft>
                <a:spcPts val="600"/>
              </a:spcAft>
              <a:buSzPct val="100000"/>
              <a:buFont typeface="+mj-lt"/>
              <a:buAutoNum type="arabicPeriod"/>
            </a:pPr>
            <a:r>
              <a:rPr lang="lv-LV" sz="1800" dirty="0">
                <a:latin typeface="Franklin Gothic Demi"/>
              </a:rPr>
              <a:t>Baltic </a:t>
            </a:r>
            <a:r>
              <a:rPr lang="lv-LV" sz="1800" dirty="0" err="1">
                <a:latin typeface="Franklin Gothic Demi"/>
              </a:rPr>
              <a:t>Juice</a:t>
            </a:r>
            <a:r>
              <a:rPr lang="lv-LV" sz="1800" dirty="0">
                <a:latin typeface="Franklin Gothic Demi"/>
              </a:rPr>
              <a:t> Terminal (specializētais lejamkravu pārkraušanas terminālis)</a:t>
            </a:r>
          </a:p>
          <a:p>
            <a:pPr marL="268288" indent="-268288">
              <a:spcBef>
                <a:spcPts val="0"/>
              </a:spcBef>
              <a:spcAft>
                <a:spcPts val="600"/>
              </a:spcAft>
              <a:buSzPct val="100000"/>
              <a:buFont typeface="+mj-lt"/>
              <a:buAutoNum type="arabicPeriod"/>
            </a:pPr>
            <a:r>
              <a:rPr lang="lv-LV" sz="1800" dirty="0">
                <a:latin typeface="Franklin Gothic Demi"/>
              </a:rPr>
              <a:t>Universālais terminālis</a:t>
            </a:r>
            <a:r>
              <a:rPr lang="de-DE" sz="1800" dirty="0">
                <a:latin typeface="Franklin Gothic Demi"/>
              </a:rPr>
              <a:t> </a:t>
            </a:r>
            <a:r>
              <a:rPr lang="lv-LV" sz="1800" dirty="0">
                <a:latin typeface="Franklin Gothic Demi"/>
              </a:rPr>
              <a:t> </a:t>
            </a:r>
          </a:p>
          <a:p>
            <a:pPr marL="268288" indent="-268288">
              <a:spcBef>
                <a:spcPts val="0"/>
              </a:spcBef>
              <a:spcAft>
                <a:spcPts val="600"/>
              </a:spcAft>
              <a:buSzPct val="100000"/>
              <a:buFont typeface="+mj-lt"/>
              <a:buAutoNum type="arabicPeriod"/>
            </a:pPr>
            <a:r>
              <a:rPr lang="lv-LV" sz="1800" dirty="0">
                <a:latin typeface="Franklin Gothic Demi"/>
              </a:rPr>
              <a:t>Sauskravu terminālis</a:t>
            </a:r>
            <a:endParaRPr lang="ru-RU" sz="1800" dirty="0">
              <a:latin typeface="Franklin Gothic Demi"/>
            </a:endParaRPr>
          </a:p>
        </p:txBody>
      </p:sp>
      <p:grpSp>
        <p:nvGrpSpPr>
          <p:cNvPr id="5" name="Group 4">
            <a:extLst>
              <a:ext uri="{FF2B5EF4-FFF2-40B4-BE49-F238E27FC236}">
                <a16:creationId xmlns:a16="http://schemas.microsoft.com/office/drawing/2014/main" id="{764578C4-76D1-46B2-B5A1-5105B91C8E54}"/>
              </a:ext>
            </a:extLst>
          </p:cNvPr>
          <p:cNvGrpSpPr/>
          <p:nvPr/>
        </p:nvGrpSpPr>
        <p:grpSpPr>
          <a:xfrm>
            <a:off x="5619865" y="3847540"/>
            <a:ext cx="6525102" cy="2973153"/>
            <a:chOff x="5576321" y="3769692"/>
            <a:chExt cx="6525102" cy="2973153"/>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689" t="10274" r="6665" b="29834"/>
            <a:stretch/>
          </p:blipFill>
          <p:spPr>
            <a:xfrm>
              <a:off x="5576321" y="3769692"/>
              <a:ext cx="6525102" cy="2973153"/>
            </a:xfrm>
            <a:prstGeom prst="rect">
              <a:avLst/>
            </a:prstGeom>
          </p:spPr>
        </p:pic>
        <p:sp>
          <p:nvSpPr>
            <p:cNvPr id="6" name="Freeform 5"/>
            <p:cNvSpPr/>
            <p:nvPr/>
          </p:nvSpPr>
          <p:spPr>
            <a:xfrm>
              <a:off x="8491401" y="4521615"/>
              <a:ext cx="2044610" cy="647428"/>
            </a:xfrm>
            <a:custGeom>
              <a:avLst/>
              <a:gdLst>
                <a:gd name="connsiteX0" fmla="*/ 1152525 w 1704975"/>
                <a:gd name="connsiteY0" fmla="*/ 0 h 542925"/>
                <a:gd name="connsiteX1" fmla="*/ 1276350 w 1704975"/>
                <a:gd name="connsiteY1" fmla="*/ 57150 h 542925"/>
                <a:gd name="connsiteX2" fmla="*/ 1209675 w 1704975"/>
                <a:gd name="connsiteY2" fmla="*/ 66675 h 542925"/>
                <a:gd name="connsiteX3" fmla="*/ 1704975 w 1704975"/>
                <a:gd name="connsiteY3" fmla="*/ 219075 h 542925"/>
                <a:gd name="connsiteX4" fmla="*/ 1657350 w 1704975"/>
                <a:gd name="connsiteY4" fmla="*/ 276225 h 542925"/>
                <a:gd name="connsiteX5" fmla="*/ 285750 w 1704975"/>
                <a:gd name="connsiteY5" fmla="*/ 542925 h 542925"/>
                <a:gd name="connsiteX6" fmla="*/ 0 w 1704975"/>
                <a:gd name="connsiteY6" fmla="*/ 333375 h 542925"/>
                <a:gd name="connsiteX7" fmla="*/ 161925 w 1704975"/>
                <a:gd name="connsiteY7" fmla="*/ 200025 h 542925"/>
                <a:gd name="connsiteX8" fmla="*/ 1152525 w 1704975"/>
                <a:gd name="connsiteY8" fmla="*/ 0 h 542925"/>
                <a:gd name="connsiteX0" fmla="*/ 1152525 w 1704975"/>
                <a:gd name="connsiteY0" fmla="*/ 0 h 603885"/>
                <a:gd name="connsiteX1" fmla="*/ 1276350 w 1704975"/>
                <a:gd name="connsiteY1" fmla="*/ 57150 h 603885"/>
                <a:gd name="connsiteX2" fmla="*/ 1209675 w 1704975"/>
                <a:gd name="connsiteY2" fmla="*/ 66675 h 603885"/>
                <a:gd name="connsiteX3" fmla="*/ 1704975 w 1704975"/>
                <a:gd name="connsiteY3" fmla="*/ 219075 h 603885"/>
                <a:gd name="connsiteX4" fmla="*/ 1657350 w 1704975"/>
                <a:gd name="connsiteY4" fmla="*/ 276225 h 603885"/>
                <a:gd name="connsiteX5" fmla="*/ 111579 w 1704975"/>
                <a:gd name="connsiteY5" fmla="*/ 603885 h 603885"/>
                <a:gd name="connsiteX6" fmla="*/ 0 w 1704975"/>
                <a:gd name="connsiteY6" fmla="*/ 333375 h 603885"/>
                <a:gd name="connsiteX7" fmla="*/ 161925 w 1704975"/>
                <a:gd name="connsiteY7" fmla="*/ 200025 h 603885"/>
                <a:gd name="connsiteX8" fmla="*/ 1152525 w 1704975"/>
                <a:gd name="connsiteY8" fmla="*/ 0 h 603885"/>
                <a:gd name="connsiteX0" fmla="*/ 1335405 w 1887855"/>
                <a:gd name="connsiteY0" fmla="*/ 0 h 603885"/>
                <a:gd name="connsiteX1" fmla="*/ 1459230 w 1887855"/>
                <a:gd name="connsiteY1" fmla="*/ 57150 h 603885"/>
                <a:gd name="connsiteX2" fmla="*/ 1392555 w 1887855"/>
                <a:gd name="connsiteY2" fmla="*/ 66675 h 603885"/>
                <a:gd name="connsiteX3" fmla="*/ 1887855 w 1887855"/>
                <a:gd name="connsiteY3" fmla="*/ 219075 h 603885"/>
                <a:gd name="connsiteX4" fmla="*/ 1840230 w 1887855"/>
                <a:gd name="connsiteY4" fmla="*/ 276225 h 603885"/>
                <a:gd name="connsiteX5" fmla="*/ 294459 w 1887855"/>
                <a:gd name="connsiteY5" fmla="*/ 603885 h 603885"/>
                <a:gd name="connsiteX6" fmla="*/ 0 w 1887855"/>
                <a:gd name="connsiteY6" fmla="*/ 403044 h 603885"/>
                <a:gd name="connsiteX7" fmla="*/ 344805 w 1887855"/>
                <a:gd name="connsiteY7" fmla="*/ 200025 h 603885"/>
                <a:gd name="connsiteX8" fmla="*/ 1335405 w 1887855"/>
                <a:gd name="connsiteY8" fmla="*/ 0 h 603885"/>
                <a:gd name="connsiteX0" fmla="*/ 1169943 w 1887855"/>
                <a:gd name="connsiteY0" fmla="*/ 0 h 647428"/>
                <a:gd name="connsiteX1" fmla="*/ 1459230 w 1887855"/>
                <a:gd name="connsiteY1" fmla="*/ 100693 h 647428"/>
                <a:gd name="connsiteX2" fmla="*/ 1392555 w 1887855"/>
                <a:gd name="connsiteY2" fmla="*/ 110218 h 647428"/>
                <a:gd name="connsiteX3" fmla="*/ 1887855 w 1887855"/>
                <a:gd name="connsiteY3" fmla="*/ 262618 h 647428"/>
                <a:gd name="connsiteX4" fmla="*/ 1840230 w 1887855"/>
                <a:gd name="connsiteY4" fmla="*/ 319768 h 647428"/>
                <a:gd name="connsiteX5" fmla="*/ 294459 w 1887855"/>
                <a:gd name="connsiteY5" fmla="*/ 647428 h 647428"/>
                <a:gd name="connsiteX6" fmla="*/ 0 w 1887855"/>
                <a:gd name="connsiteY6" fmla="*/ 446587 h 647428"/>
                <a:gd name="connsiteX7" fmla="*/ 344805 w 1887855"/>
                <a:gd name="connsiteY7" fmla="*/ 243568 h 647428"/>
                <a:gd name="connsiteX8" fmla="*/ 1169943 w 1887855"/>
                <a:gd name="connsiteY8" fmla="*/ 0 h 647428"/>
                <a:gd name="connsiteX0" fmla="*/ 1169943 w 1887855"/>
                <a:gd name="connsiteY0" fmla="*/ 0 h 647428"/>
                <a:gd name="connsiteX1" fmla="*/ 1459230 w 1887855"/>
                <a:gd name="connsiteY1" fmla="*/ 100693 h 647428"/>
                <a:gd name="connsiteX2" fmla="*/ 1392555 w 1887855"/>
                <a:gd name="connsiteY2" fmla="*/ 110218 h 647428"/>
                <a:gd name="connsiteX3" fmla="*/ 1887855 w 1887855"/>
                <a:gd name="connsiteY3" fmla="*/ 262618 h 647428"/>
                <a:gd name="connsiteX4" fmla="*/ 1840230 w 1887855"/>
                <a:gd name="connsiteY4" fmla="*/ 319768 h 647428"/>
                <a:gd name="connsiteX5" fmla="*/ 294459 w 1887855"/>
                <a:gd name="connsiteY5" fmla="*/ 647428 h 647428"/>
                <a:gd name="connsiteX6" fmla="*/ 0 w 1887855"/>
                <a:gd name="connsiteY6" fmla="*/ 446587 h 647428"/>
                <a:gd name="connsiteX7" fmla="*/ 249010 w 1887855"/>
                <a:gd name="connsiteY7" fmla="*/ 165191 h 647428"/>
                <a:gd name="connsiteX8" fmla="*/ 1169943 w 1887855"/>
                <a:gd name="connsiteY8" fmla="*/ 0 h 647428"/>
                <a:gd name="connsiteX0" fmla="*/ 1326698 w 2044610"/>
                <a:gd name="connsiteY0" fmla="*/ 0 h 647428"/>
                <a:gd name="connsiteX1" fmla="*/ 1615985 w 2044610"/>
                <a:gd name="connsiteY1" fmla="*/ 100693 h 647428"/>
                <a:gd name="connsiteX2" fmla="*/ 1549310 w 2044610"/>
                <a:gd name="connsiteY2" fmla="*/ 110218 h 647428"/>
                <a:gd name="connsiteX3" fmla="*/ 2044610 w 2044610"/>
                <a:gd name="connsiteY3" fmla="*/ 262618 h 647428"/>
                <a:gd name="connsiteX4" fmla="*/ 1996985 w 2044610"/>
                <a:gd name="connsiteY4" fmla="*/ 319768 h 647428"/>
                <a:gd name="connsiteX5" fmla="*/ 451214 w 2044610"/>
                <a:gd name="connsiteY5" fmla="*/ 647428 h 647428"/>
                <a:gd name="connsiteX6" fmla="*/ 0 w 2044610"/>
                <a:gd name="connsiteY6" fmla="*/ 359501 h 647428"/>
                <a:gd name="connsiteX7" fmla="*/ 405765 w 2044610"/>
                <a:gd name="connsiteY7" fmla="*/ 165191 h 647428"/>
                <a:gd name="connsiteX8" fmla="*/ 1326698 w 2044610"/>
                <a:gd name="connsiteY8" fmla="*/ 0 h 647428"/>
                <a:gd name="connsiteX0" fmla="*/ 1326698 w 2044610"/>
                <a:gd name="connsiteY0" fmla="*/ 0 h 647428"/>
                <a:gd name="connsiteX1" fmla="*/ 1615985 w 2044610"/>
                <a:gd name="connsiteY1" fmla="*/ 100693 h 647428"/>
                <a:gd name="connsiteX2" fmla="*/ 1549310 w 2044610"/>
                <a:gd name="connsiteY2" fmla="*/ 110218 h 647428"/>
                <a:gd name="connsiteX3" fmla="*/ 2044610 w 2044610"/>
                <a:gd name="connsiteY3" fmla="*/ 262618 h 647428"/>
                <a:gd name="connsiteX4" fmla="*/ 1996985 w 2044610"/>
                <a:gd name="connsiteY4" fmla="*/ 319768 h 647428"/>
                <a:gd name="connsiteX5" fmla="*/ 451214 w 2044610"/>
                <a:gd name="connsiteY5" fmla="*/ 647428 h 647428"/>
                <a:gd name="connsiteX6" fmla="*/ 0 w 2044610"/>
                <a:gd name="connsiteY6" fmla="*/ 359501 h 647428"/>
                <a:gd name="connsiteX7" fmla="*/ 214177 w 2044610"/>
                <a:gd name="connsiteY7" fmla="*/ 208734 h 647428"/>
                <a:gd name="connsiteX8" fmla="*/ 1326698 w 2044610"/>
                <a:gd name="connsiteY8" fmla="*/ 0 h 647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4610" h="647428">
                  <a:moveTo>
                    <a:pt x="1326698" y="0"/>
                  </a:moveTo>
                  <a:lnTo>
                    <a:pt x="1615985" y="100693"/>
                  </a:lnTo>
                  <a:lnTo>
                    <a:pt x="1549310" y="110218"/>
                  </a:lnTo>
                  <a:lnTo>
                    <a:pt x="2044610" y="262618"/>
                  </a:lnTo>
                  <a:lnTo>
                    <a:pt x="1996985" y="319768"/>
                  </a:lnTo>
                  <a:lnTo>
                    <a:pt x="451214" y="647428"/>
                  </a:lnTo>
                  <a:lnTo>
                    <a:pt x="0" y="359501"/>
                  </a:lnTo>
                  <a:lnTo>
                    <a:pt x="214177" y="208734"/>
                  </a:lnTo>
                  <a:lnTo>
                    <a:pt x="1326698" y="0"/>
                  </a:lnTo>
                  <a:close/>
                </a:path>
              </a:pathLst>
            </a:cu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8" name="Freeform 7"/>
            <p:cNvSpPr/>
            <p:nvPr/>
          </p:nvSpPr>
          <p:spPr>
            <a:xfrm>
              <a:off x="9131073" y="5216124"/>
              <a:ext cx="839016" cy="187234"/>
            </a:xfrm>
            <a:custGeom>
              <a:avLst/>
              <a:gdLst>
                <a:gd name="connsiteX0" fmla="*/ 0 w 1428750"/>
                <a:gd name="connsiteY0" fmla="*/ 66675 h 152400"/>
                <a:gd name="connsiteX1" fmla="*/ 238125 w 1428750"/>
                <a:gd name="connsiteY1" fmla="*/ 152400 h 152400"/>
                <a:gd name="connsiteX2" fmla="*/ 1428750 w 1428750"/>
                <a:gd name="connsiteY2" fmla="*/ 133350 h 152400"/>
                <a:gd name="connsiteX3" fmla="*/ 1371600 w 1428750"/>
                <a:gd name="connsiteY3" fmla="*/ 19050 h 152400"/>
                <a:gd name="connsiteX4" fmla="*/ 390525 w 1428750"/>
                <a:gd name="connsiteY4" fmla="*/ 0 h 152400"/>
                <a:gd name="connsiteX5" fmla="*/ 0 w 1428750"/>
                <a:gd name="connsiteY5" fmla="*/ 66675 h 152400"/>
                <a:gd name="connsiteX0" fmla="*/ 0 w 1457325"/>
                <a:gd name="connsiteY0" fmla="*/ 38100 h 152400"/>
                <a:gd name="connsiteX1" fmla="*/ 266700 w 1457325"/>
                <a:gd name="connsiteY1" fmla="*/ 152400 h 152400"/>
                <a:gd name="connsiteX2" fmla="*/ 1457325 w 1457325"/>
                <a:gd name="connsiteY2" fmla="*/ 133350 h 152400"/>
                <a:gd name="connsiteX3" fmla="*/ 1400175 w 1457325"/>
                <a:gd name="connsiteY3" fmla="*/ 19050 h 152400"/>
                <a:gd name="connsiteX4" fmla="*/ 419100 w 1457325"/>
                <a:gd name="connsiteY4" fmla="*/ 0 h 152400"/>
                <a:gd name="connsiteX5" fmla="*/ 0 w 1457325"/>
                <a:gd name="connsiteY5" fmla="*/ 38100 h 152400"/>
                <a:gd name="connsiteX0" fmla="*/ 0 w 1457325"/>
                <a:gd name="connsiteY0" fmla="*/ 72934 h 187234"/>
                <a:gd name="connsiteX1" fmla="*/ 266700 w 1457325"/>
                <a:gd name="connsiteY1" fmla="*/ 187234 h 187234"/>
                <a:gd name="connsiteX2" fmla="*/ 1457325 w 1457325"/>
                <a:gd name="connsiteY2" fmla="*/ 168184 h 187234"/>
                <a:gd name="connsiteX3" fmla="*/ 1400175 w 1457325"/>
                <a:gd name="connsiteY3" fmla="*/ 53884 h 187234"/>
                <a:gd name="connsiteX4" fmla="*/ 462643 w 1457325"/>
                <a:gd name="connsiteY4" fmla="*/ 0 h 187234"/>
                <a:gd name="connsiteX5" fmla="*/ 0 w 1457325"/>
                <a:gd name="connsiteY5" fmla="*/ 72934 h 187234"/>
                <a:gd name="connsiteX0" fmla="*/ 0 w 1400175"/>
                <a:gd name="connsiteY0" fmla="*/ 72934 h 187234"/>
                <a:gd name="connsiteX1" fmla="*/ 266700 w 1400175"/>
                <a:gd name="connsiteY1" fmla="*/ 187234 h 187234"/>
                <a:gd name="connsiteX2" fmla="*/ 856433 w 1400175"/>
                <a:gd name="connsiteY2" fmla="*/ 185602 h 187234"/>
                <a:gd name="connsiteX3" fmla="*/ 1400175 w 1400175"/>
                <a:gd name="connsiteY3" fmla="*/ 53884 h 187234"/>
                <a:gd name="connsiteX4" fmla="*/ 462643 w 1400175"/>
                <a:gd name="connsiteY4" fmla="*/ 0 h 187234"/>
                <a:gd name="connsiteX5" fmla="*/ 0 w 1400175"/>
                <a:gd name="connsiteY5" fmla="*/ 72934 h 187234"/>
                <a:gd name="connsiteX0" fmla="*/ 0 w 856433"/>
                <a:gd name="connsiteY0" fmla="*/ 72934 h 187234"/>
                <a:gd name="connsiteX1" fmla="*/ 266700 w 856433"/>
                <a:gd name="connsiteY1" fmla="*/ 187234 h 187234"/>
                <a:gd name="connsiteX2" fmla="*/ 856433 w 856433"/>
                <a:gd name="connsiteY2" fmla="*/ 185602 h 187234"/>
                <a:gd name="connsiteX3" fmla="*/ 807993 w 856433"/>
                <a:gd name="connsiteY3" fmla="*/ 19050 h 187234"/>
                <a:gd name="connsiteX4" fmla="*/ 462643 w 856433"/>
                <a:gd name="connsiteY4" fmla="*/ 0 h 187234"/>
                <a:gd name="connsiteX5" fmla="*/ 0 w 856433"/>
                <a:gd name="connsiteY5" fmla="*/ 72934 h 187234"/>
                <a:gd name="connsiteX0" fmla="*/ 0 w 839016"/>
                <a:gd name="connsiteY0" fmla="*/ 72934 h 187234"/>
                <a:gd name="connsiteX1" fmla="*/ 266700 w 839016"/>
                <a:gd name="connsiteY1" fmla="*/ 187234 h 187234"/>
                <a:gd name="connsiteX2" fmla="*/ 839016 w 839016"/>
                <a:gd name="connsiteY2" fmla="*/ 176893 h 187234"/>
                <a:gd name="connsiteX3" fmla="*/ 807993 w 839016"/>
                <a:gd name="connsiteY3" fmla="*/ 19050 h 187234"/>
                <a:gd name="connsiteX4" fmla="*/ 462643 w 839016"/>
                <a:gd name="connsiteY4" fmla="*/ 0 h 187234"/>
                <a:gd name="connsiteX5" fmla="*/ 0 w 839016"/>
                <a:gd name="connsiteY5" fmla="*/ 72934 h 18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9016" h="187234">
                  <a:moveTo>
                    <a:pt x="0" y="72934"/>
                  </a:moveTo>
                  <a:lnTo>
                    <a:pt x="266700" y="187234"/>
                  </a:lnTo>
                  <a:lnTo>
                    <a:pt x="839016" y="176893"/>
                  </a:lnTo>
                  <a:lnTo>
                    <a:pt x="807993" y="19050"/>
                  </a:lnTo>
                  <a:lnTo>
                    <a:pt x="462643" y="0"/>
                  </a:lnTo>
                  <a:lnTo>
                    <a:pt x="0" y="72934"/>
                  </a:lnTo>
                  <a:close/>
                </a:path>
              </a:pathLst>
            </a:cu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 name="Freeform 16"/>
            <p:cNvSpPr/>
            <p:nvPr/>
          </p:nvSpPr>
          <p:spPr>
            <a:xfrm>
              <a:off x="8688161" y="5327158"/>
              <a:ext cx="581025" cy="323850"/>
            </a:xfrm>
            <a:custGeom>
              <a:avLst/>
              <a:gdLst>
                <a:gd name="connsiteX0" fmla="*/ 390525 w 581025"/>
                <a:gd name="connsiteY0" fmla="*/ 0 h 323850"/>
                <a:gd name="connsiteX1" fmla="*/ 581025 w 581025"/>
                <a:gd name="connsiteY1" fmla="*/ 85725 h 323850"/>
                <a:gd name="connsiteX2" fmla="*/ 381000 w 581025"/>
                <a:gd name="connsiteY2" fmla="*/ 228600 h 323850"/>
                <a:gd name="connsiteX3" fmla="*/ 323850 w 581025"/>
                <a:gd name="connsiteY3" fmla="*/ 323850 h 323850"/>
                <a:gd name="connsiteX4" fmla="*/ 0 w 581025"/>
                <a:gd name="connsiteY4" fmla="*/ 323850 h 323850"/>
                <a:gd name="connsiteX5" fmla="*/ 390525 w 581025"/>
                <a:gd name="connsiteY5"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025" h="323850">
                  <a:moveTo>
                    <a:pt x="390525" y="0"/>
                  </a:moveTo>
                  <a:lnTo>
                    <a:pt x="581025" y="85725"/>
                  </a:lnTo>
                  <a:lnTo>
                    <a:pt x="381000" y="228600"/>
                  </a:lnTo>
                  <a:lnTo>
                    <a:pt x="323850" y="323850"/>
                  </a:lnTo>
                  <a:lnTo>
                    <a:pt x="0" y="323850"/>
                  </a:lnTo>
                  <a:lnTo>
                    <a:pt x="390525" y="0"/>
                  </a:lnTo>
                  <a:close/>
                </a:path>
              </a:pathLst>
            </a:cu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2" name="Freeform 21"/>
            <p:cNvSpPr/>
            <p:nvPr/>
          </p:nvSpPr>
          <p:spPr>
            <a:xfrm>
              <a:off x="5586820" y="5774833"/>
              <a:ext cx="1977390" cy="800100"/>
            </a:xfrm>
            <a:custGeom>
              <a:avLst/>
              <a:gdLst>
                <a:gd name="connsiteX0" fmla="*/ 1276350 w 1276350"/>
                <a:gd name="connsiteY0" fmla="*/ 0 h 800100"/>
                <a:gd name="connsiteX1" fmla="*/ 1009650 w 1276350"/>
                <a:gd name="connsiteY1" fmla="*/ 0 h 800100"/>
                <a:gd name="connsiteX2" fmla="*/ 838200 w 1276350"/>
                <a:gd name="connsiteY2" fmla="*/ 47625 h 800100"/>
                <a:gd name="connsiteX3" fmla="*/ 257175 w 1276350"/>
                <a:gd name="connsiteY3" fmla="*/ 85725 h 800100"/>
                <a:gd name="connsiteX4" fmla="*/ 0 w 1276350"/>
                <a:gd name="connsiteY4" fmla="*/ 419100 h 800100"/>
                <a:gd name="connsiteX5" fmla="*/ 762000 w 1276350"/>
                <a:gd name="connsiteY5" fmla="*/ 447675 h 800100"/>
                <a:gd name="connsiteX6" fmla="*/ 733425 w 1276350"/>
                <a:gd name="connsiteY6" fmla="*/ 571500 h 800100"/>
                <a:gd name="connsiteX7" fmla="*/ 819150 w 1276350"/>
                <a:gd name="connsiteY7" fmla="*/ 571500 h 800100"/>
                <a:gd name="connsiteX8" fmla="*/ 571500 w 1276350"/>
                <a:gd name="connsiteY8" fmla="*/ 695325 h 800100"/>
                <a:gd name="connsiteX9" fmla="*/ 762000 w 1276350"/>
                <a:gd name="connsiteY9" fmla="*/ 800100 h 800100"/>
                <a:gd name="connsiteX10" fmla="*/ 1209675 w 1276350"/>
                <a:gd name="connsiteY10" fmla="*/ 619125 h 800100"/>
                <a:gd name="connsiteX11" fmla="*/ 1219200 w 1276350"/>
                <a:gd name="connsiteY11" fmla="*/ 561975 h 800100"/>
                <a:gd name="connsiteX12" fmla="*/ 1000125 w 1276350"/>
                <a:gd name="connsiteY12" fmla="*/ 561975 h 800100"/>
                <a:gd name="connsiteX13" fmla="*/ 1276350 w 1276350"/>
                <a:gd name="connsiteY13" fmla="*/ 0 h 800100"/>
                <a:gd name="connsiteX0" fmla="*/ 1489437 w 1489437"/>
                <a:gd name="connsiteY0" fmla="*/ 0 h 800100"/>
                <a:gd name="connsiteX1" fmla="*/ 1222737 w 1489437"/>
                <a:gd name="connsiteY1" fmla="*/ 0 h 800100"/>
                <a:gd name="connsiteX2" fmla="*/ 1051287 w 1489437"/>
                <a:gd name="connsiteY2" fmla="*/ 47625 h 800100"/>
                <a:gd name="connsiteX3" fmla="*/ 0 w 1489437"/>
                <a:gd name="connsiteY3" fmla="*/ 77017 h 800100"/>
                <a:gd name="connsiteX4" fmla="*/ 213087 w 1489437"/>
                <a:gd name="connsiteY4" fmla="*/ 419100 h 800100"/>
                <a:gd name="connsiteX5" fmla="*/ 975087 w 1489437"/>
                <a:gd name="connsiteY5" fmla="*/ 447675 h 800100"/>
                <a:gd name="connsiteX6" fmla="*/ 946512 w 1489437"/>
                <a:gd name="connsiteY6" fmla="*/ 571500 h 800100"/>
                <a:gd name="connsiteX7" fmla="*/ 1032237 w 1489437"/>
                <a:gd name="connsiteY7" fmla="*/ 571500 h 800100"/>
                <a:gd name="connsiteX8" fmla="*/ 784587 w 1489437"/>
                <a:gd name="connsiteY8" fmla="*/ 695325 h 800100"/>
                <a:gd name="connsiteX9" fmla="*/ 975087 w 1489437"/>
                <a:gd name="connsiteY9" fmla="*/ 800100 h 800100"/>
                <a:gd name="connsiteX10" fmla="*/ 1422762 w 1489437"/>
                <a:gd name="connsiteY10" fmla="*/ 619125 h 800100"/>
                <a:gd name="connsiteX11" fmla="*/ 1432287 w 1489437"/>
                <a:gd name="connsiteY11" fmla="*/ 561975 h 800100"/>
                <a:gd name="connsiteX12" fmla="*/ 1213212 w 1489437"/>
                <a:gd name="connsiteY12" fmla="*/ 561975 h 800100"/>
                <a:gd name="connsiteX13" fmla="*/ 1489437 w 1489437"/>
                <a:gd name="connsiteY13" fmla="*/ 0 h 800100"/>
                <a:gd name="connsiteX0" fmla="*/ 1964327 w 1964327"/>
                <a:gd name="connsiteY0" fmla="*/ 0 h 800100"/>
                <a:gd name="connsiteX1" fmla="*/ 1697627 w 1964327"/>
                <a:gd name="connsiteY1" fmla="*/ 0 h 800100"/>
                <a:gd name="connsiteX2" fmla="*/ 1526177 w 1964327"/>
                <a:gd name="connsiteY2" fmla="*/ 47625 h 800100"/>
                <a:gd name="connsiteX3" fmla="*/ 474890 w 1964327"/>
                <a:gd name="connsiteY3" fmla="*/ 77017 h 800100"/>
                <a:gd name="connsiteX4" fmla="*/ 0 w 1964327"/>
                <a:gd name="connsiteY4" fmla="*/ 471352 h 800100"/>
                <a:gd name="connsiteX5" fmla="*/ 1449977 w 1964327"/>
                <a:gd name="connsiteY5" fmla="*/ 447675 h 800100"/>
                <a:gd name="connsiteX6" fmla="*/ 1421402 w 1964327"/>
                <a:gd name="connsiteY6" fmla="*/ 571500 h 800100"/>
                <a:gd name="connsiteX7" fmla="*/ 1507127 w 1964327"/>
                <a:gd name="connsiteY7" fmla="*/ 571500 h 800100"/>
                <a:gd name="connsiteX8" fmla="*/ 1259477 w 1964327"/>
                <a:gd name="connsiteY8" fmla="*/ 695325 h 800100"/>
                <a:gd name="connsiteX9" fmla="*/ 1449977 w 1964327"/>
                <a:gd name="connsiteY9" fmla="*/ 800100 h 800100"/>
                <a:gd name="connsiteX10" fmla="*/ 1897652 w 1964327"/>
                <a:gd name="connsiteY10" fmla="*/ 619125 h 800100"/>
                <a:gd name="connsiteX11" fmla="*/ 1907177 w 1964327"/>
                <a:gd name="connsiteY11" fmla="*/ 561975 h 800100"/>
                <a:gd name="connsiteX12" fmla="*/ 1688102 w 1964327"/>
                <a:gd name="connsiteY12" fmla="*/ 561975 h 800100"/>
                <a:gd name="connsiteX13" fmla="*/ 1964327 w 1964327"/>
                <a:gd name="connsiteY13" fmla="*/ 0 h 800100"/>
                <a:gd name="connsiteX0" fmla="*/ 1977390 w 1977390"/>
                <a:gd name="connsiteY0" fmla="*/ 0 h 800100"/>
                <a:gd name="connsiteX1" fmla="*/ 1710690 w 1977390"/>
                <a:gd name="connsiteY1" fmla="*/ 0 h 800100"/>
                <a:gd name="connsiteX2" fmla="*/ 1539240 w 1977390"/>
                <a:gd name="connsiteY2" fmla="*/ 47625 h 800100"/>
                <a:gd name="connsiteX3" fmla="*/ 487953 w 1977390"/>
                <a:gd name="connsiteY3" fmla="*/ 77017 h 800100"/>
                <a:gd name="connsiteX4" fmla="*/ 13063 w 1977390"/>
                <a:gd name="connsiteY4" fmla="*/ 471352 h 800100"/>
                <a:gd name="connsiteX5" fmla="*/ 0 w 1977390"/>
                <a:gd name="connsiteY5" fmla="*/ 717641 h 800100"/>
                <a:gd name="connsiteX6" fmla="*/ 1434465 w 1977390"/>
                <a:gd name="connsiteY6" fmla="*/ 571500 h 800100"/>
                <a:gd name="connsiteX7" fmla="*/ 1520190 w 1977390"/>
                <a:gd name="connsiteY7" fmla="*/ 571500 h 800100"/>
                <a:gd name="connsiteX8" fmla="*/ 1272540 w 1977390"/>
                <a:gd name="connsiteY8" fmla="*/ 695325 h 800100"/>
                <a:gd name="connsiteX9" fmla="*/ 1463040 w 1977390"/>
                <a:gd name="connsiteY9" fmla="*/ 800100 h 800100"/>
                <a:gd name="connsiteX10" fmla="*/ 1910715 w 1977390"/>
                <a:gd name="connsiteY10" fmla="*/ 619125 h 800100"/>
                <a:gd name="connsiteX11" fmla="*/ 1920240 w 1977390"/>
                <a:gd name="connsiteY11" fmla="*/ 561975 h 800100"/>
                <a:gd name="connsiteX12" fmla="*/ 1701165 w 1977390"/>
                <a:gd name="connsiteY12" fmla="*/ 561975 h 800100"/>
                <a:gd name="connsiteX13" fmla="*/ 1977390 w 1977390"/>
                <a:gd name="connsiteY13" fmla="*/ 0 h 800100"/>
                <a:gd name="connsiteX0" fmla="*/ 1977390 w 1977390"/>
                <a:gd name="connsiteY0" fmla="*/ 0 h 800100"/>
                <a:gd name="connsiteX1" fmla="*/ 1710690 w 1977390"/>
                <a:gd name="connsiteY1" fmla="*/ 0 h 800100"/>
                <a:gd name="connsiteX2" fmla="*/ 1539240 w 1977390"/>
                <a:gd name="connsiteY2" fmla="*/ 47625 h 800100"/>
                <a:gd name="connsiteX3" fmla="*/ 487953 w 1977390"/>
                <a:gd name="connsiteY3" fmla="*/ 77017 h 800100"/>
                <a:gd name="connsiteX4" fmla="*/ 13063 w 1977390"/>
                <a:gd name="connsiteY4" fmla="*/ 471352 h 800100"/>
                <a:gd name="connsiteX5" fmla="*/ 0 w 1977390"/>
                <a:gd name="connsiteY5" fmla="*/ 717641 h 800100"/>
                <a:gd name="connsiteX6" fmla="*/ 763905 w 1977390"/>
                <a:gd name="connsiteY6" fmla="*/ 676003 h 800100"/>
                <a:gd name="connsiteX7" fmla="*/ 1520190 w 1977390"/>
                <a:gd name="connsiteY7" fmla="*/ 571500 h 800100"/>
                <a:gd name="connsiteX8" fmla="*/ 1272540 w 1977390"/>
                <a:gd name="connsiteY8" fmla="*/ 695325 h 800100"/>
                <a:gd name="connsiteX9" fmla="*/ 1463040 w 1977390"/>
                <a:gd name="connsiteY9" fmla="*/ 800100 h 800100"/>
                <a:gd name="connsiteX10" fmla="*/ 1910715 w 1977390"/>
                <a:gd name="connsiteY10" fmla="*/ 619125 h 800100"/>
                <a:gd name="connsiteX11" fmla="*/ 1920240 w 1977390"/>
                <a:gd name="connsiteY11" fmla="*/ 561975 h 800100"/>
                <a:gd name="connsiteX12" fmla="*/ 1701165 w 1977390"/>
                <a:gd name="connsiteY12" fmla="*/ 561975 h 800100"/>
                <a:gd name="connsiteX13" fmla="*/ 1977390 w 1977390"/>
                <a:gd name="connsiteY13" fmla="*/ 0 h 800100"/>
                <a:gd name="connsiteX0" fmla="*/ 1977390 w 1977390"/>
                <a:gd name="connsiteY0" fmla="*/ 0 h 800100"/>
                <a:gd name="connsiteX1" fmla="*/ 1710690 w 1977390"/>
                <a:gd name="connsiteY1" fmla="*/ 0 h 800100"/>
                <a:gd name="connsiteX2" fmla="*/ 1539240 w 1977390"/>
                <a:gd name="connsiteY2" fmla="*/ 47625 h 800100"/>
                <a:gd name="connsiteX3" fmla="*/ 487953 w 1977390"/>
                <a:gd name="connsiteY3" fmla="*/ 77017 h 800100"/>
                <a:gd name="connsiteX4" fmla="*/ 13063 w 1977390"/>
                <a:gd name="connsiteY4" fmla="*/ 471352 h 800100"/>
                <a:gd name="connsiteX5" fmla="*/ 0 w 1977390"/>
                <a:gd name="connsiteY5" fmla="*/ 717641 h 800100"/>
                <a:gd name="connsiteX6" fmla="*/ 763905 w 1977390"/>
                <a:gd name="connsiteY6" fmla="*/ 676003 h 800100"/>
                <a:gd name="connsiteX7" fmla="*/ 1272540 w 1977390"/>
                <a:gd name="connsiteY7" fmla="*/ 695325 h 800100"/>
                <a:gd name="connsiteX8" fmla="*/ 1463040 w 1977390"/>
                <a:gd name="connsiteY8" fmla="*/ 800100 h 800100"/>
                <a:gd name="connsiteX9" fmla="*/ 1910715 w 1977390"/>
                <a:gd name="connsiteY9" fmla="*/ 619125 h 800100"/>
                <a:gd name="connsiteX10" fmla="*/ 1920240 w 1977390"/>
                <a:gd name="connsiteY10" fmla="*/ 561975 h 800100"/>
                <a:gd name="connsiteX11" fmla="*/ 1701165 w 1977390"/>
                <a:gd name="connsiteY11" fmla="*/ 561975 h 800100"/>
                <a:gd name="connsiteX12" fmla="*/ 1977390 w 1977390"/>
                <a:gd name="connsiteY12" fmla="*/ 0 h 800100"/>
                <a:gd name="connsiteX0" fmla="*/ 1977390 w 1977390"/>
                <a:gd name="connsiteY0" fmla="*/ 0 h 800100"/>
                <a:gd name="connsiteX1" fmla="*/ 1710690 w 1977390"/>
                <a:gd name="connsiteY1" fmla="*/ 0 h 800100"/>
                <a:gd name="connsiteX2" fmla="*/ 1539240 w 1977390"/>
                <a:gd name="connsiteY2" fmla="*/ 47625 h 800100"/>
                <a:gd name="connsiteX3" fmla="*/ 487953 w 1977390"/>
                <a:gd name="connsiteY3" fmla="*/ 77017 h 800100"/>
                <a:gd name="connsiteX4" fmla="*/ 13063 w 1977390"/>
                <a:gd name="connsiteY4" fmla="*/ 471352 h 800100"/>
                <a:gd name="connsiteX5" fmla="*/ 0 w 1977390"/>
                <a:gd name="connsiteY5" fmla="*/ 717641 h 800100"/>
                <a:gd name="connsiteX6" fmla="*/ 763905 w 1977390"/>
                <a:gd name="connsiteY6" fmla="*/ 676003 h 800100"/>
                <a:gd name="connsiteX7" fmla="*/ 1237706 w 1977390"/>
                <a:gd name="connsiteY7" fmla="*/ 721451 h 800100"/>
                <a:gd name="connsiteX8" fmla="*/ 1463040 w 1977390"/>
                <a:gd name="connsiteY8" fmla="*/ 800100 h 800100"/>
                <a:gd name="connsiteX9" fmla="*/ 1910715 w 1977390"/>
                <a:gd name="connsiteY9" fmla="*/ 619125 h 800100"/>
                <a:gd name="connsiteX10" fmla="*/ 1920240 w 1977390"/>
                <a:gd name="connsiteY10" fmla="*/ 561975 h 800100"/>
                <a:gd name="connsiteX11" fmla="*/ 1701165 w 1977390"/>
                <a:gd name="connsiteY11" fmla="*/ 561975 h 800100"/>
                <a:gd name="connsiteX12" fmla="*/ 1977390 w 1977390"/>
                <a:gd name="connsiteY12" fmla="*/ 0 h 800100"/>
                <a:gd name="connsiteX0" fmla="*/ 1977390 w 1977390"/>
                <a:gd name="connsiteY0" fmla="*/ 0 h 800100"/>
                <a:gd name="connsiteX1" fmla="*/ 1710690 w 1977390"/>
                <a:gd name="connsiteY1" fmla="*/ 0 h 800100"/>
                <a:gd name="connsiteX2" fmla="*/ 1539240 w 1977390"/>
                <a:gd name="connsiteY2" fmla="*/ 47625 h 800100"/>
                <a:gd name="connsiteX3" fmla="*/ 487953 w 1977390"/>
                <a:gd name="connsiteY3" fmla="*/ 77017 h 800100"/>
                <a:gd name="connsiteX4" fmla="*/ 13063 w 1977390"/>
                <a:gd name="connsiteY4" fmla="*/ 471352 h 800100"/>
                <a:gd name="connsiteX5" fmla="*/ 0 w 1977390"/>
                <a:gd name="connsiteY5" fmla="*/ 717641 h 800100"/>
                <a:gd name="connsiteX6" fmla="*/ 763905 w 1977390"/>
                <a:gd name="connsiteY6" fmla="*/ 676003 h 800100"/>
                <a:gd name="connsiteX7" fmla="*/ 1463040 w 1977390"/>
                <a:gd name="connsiteY7" fmla="*/ 800100 h 800100"/>
                <a:gd name="connsiteX8" fmla="*/ 1910715 w 1977390"/>
                <a:gd name="connsiteY8" fmla="*/ 619125 h 800100"/>
                <a:gd name="connsiteX9" fmla="*/ 1920240 w 1977390"/>
                <a:gd name="connsiteY9" fmla="*/ 561975 h 800100"/>
                <a:gd name="connsiteX10" fmla="*/ 1701165 w 1977390"/>
                <a:gd name="connsiteY10" fmla="*/ 561975 h 800100"/>
                <a:gd name="connsiteX11" fmla="*/ 1977390 w 1977390"/>
                <a:gd name="connsiteY11"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7390" h="800100">
                  <a:moveTo>
                    <a:pt x="1977390" y="0"/>
                  </a:moveTo>
                  <a:lnTo>
                    <a:pt x="1710690" y="0"/>
                  </a:lnTo>
                  <a:lnTo>
                    <a:pt x="1539240" y="47625"/>
                  </a:lnTo>
                  <a:lnTo>
                    <a:pt x="487953" y="77017"/>
                  </a:lnTo>
                  <a:lnTo>
                    <a:pt x="13063" y="471352"/>
                  </a:lnTo>
                  <a:lnTo>
                    <a:pt x="0" y="717641"/>
                  </a:lnTo>
                  <a:lnTo>
                    <a:pt x="763905" y="676003"/>
                  </a:lnTo>
                  <a:lnTo>
                    <a:pt x="1463040" y="800100"/>
                  </a:lnTo>
                  <a:lnTo>
                    <a:pt x="1910715" y="619125"/>
                  </a:lnTo>
                  <a:lnTo>
                    <a:pt x="1920240" y="561975"/>
                  </a:lnTo>
                  <a:lnTo>
                    <a:pt x="1701165" y="561975"/>
                  </a:lnTo>
                  <a:lnTo>
                    <a:pt x="1977390" y="0"/>
                  </a:lnTo>
                  <a:close/>
                </a:path>
              </a:pathLst>
            </a:cu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4" name="Freeform 23"/>
            <p:cNvSpPr/>
            <p:nvPr/>
          </p:nvSpPr>
          <p:spPr>
            <a:xfrm>
              <a:off x="8810625" y="4104147"/>
              <a:ext cx="979441" cy="275953"/>
            </a:xfrm>
            <a:custGeom>
              <a:avLst/>
              <a:gdLst>
                <a:gd name="connsiteX0" fmla="*/ 619125 w 962025"/>
                <a:gd name="connsiteY0" fmla="*/ 171450 h 171450"/>
                <a:gd name="connsiteX1" fmla="*/ 962025 w 962025"/>
                <a:gd name="connsiteY1" fmla="*/ 114300 h 171450"/>
                <a:gd name="connsiteX2" fmla="*/ 95250 w 962025"/>
                <a:gd name="connsiteY2" fmla="*/ 0 h 171450"/>
                <a:gd name="connsiteX3" fmla="*/ 0 w 962025"/>
                <a:gd name="connsiteY3" fmla="*/ 104775 h 171450"/>
                <a:gd name="connsiteX4" fmla="*/ 619125 w 962025"/>
                <a:gd name="connsiteY4" fmla="*/ 171450 h 171450"/>
                <a:gd name="connsiteX0" fmla="*/ 619125 w 962025"/>
                <a:gd name="connsiteY0" fmla="*/ 171450 h 171450"/>
                <a:gd name="connsiteX1" fmla="*/ 962025 w 962025"/>
                <a:gd name="connsiteY1" fmla="*/ 114300 h 171450"/>
                <a:gd name="connsiteX2" fmla="*/ 533672 w 962025"/>
                <a:gd name="connsiteY2" fmla="*/ 60960 h 171450"/>
                <a:gd name="connsiteX3" fmla="*/ 95250 w 962025"/>
                <a:gd name="connsiteY3" fmla="*/ 0 h 171450"/>
                <a:gd name="connsiteX4" fmla="*/ 0 w 962025"/>
                <a:gd name="connsiteY4" fmla="*/ 104775 h 171450"/>
                <a:gd name="connsiteX5" fmla="*/ 619125 w 962025"/>
                <a:gd name="connsiteY5" fmla="*/ 171450 h 171450"/>
                <a:gd name="connsiteX0" fmla="*/ 619125 w 962025"/>
                <a:gd name="connsiteY0" fmla="*/ 171450 h 171450"/>
                <a:gd name="connsiteX1" fmla="*/ 962025 w 962025"/>
                <a:gd name="connsiteY1" fmla="*/ 114300 h 171450"/>
                <a:gd name="connsiteX2" fmla="*/ 664300 w 962025"/>
                <a:gd name="connsiteY2" fmla="*/ 0 h 171450"/>
                <a:gd name="connsiteX3" fmla="*/ 95250 w 962025"/>
                <a:gd name="connsiteY3" fmla="*/ 0 h 171450"/>
                <a:gd name="connsiteX4" fmla="*/ 0 w 962025"/>
                <a:gd name="connsiteY4" fmla="*/ 104775 h 171450"/>
                <a:gd name="connsiteX5" fmla="*/ 619125 w 962025"/>
                <a:gd name="connsiteY5" fmla="*/ 171450 h 171450"/>
                <a:gd name="connsiteX0" fmla="*/ 619125 w 892356"/>
                <a:gd name="connsiteY0" fmla="*/ 171450 h 171450"/>
                <a:gd name="connsiteX1" fmla="*/ 892356 w 892356"/>
                <a:gd name="connsiteY1" fmla="*/ 157843 h 171450"/>
                <a:gd name="connsiteX2" fmla="*/ 664300 w 892356"/>
                <a:gd name="connsiteY2" fmla="*/ 0 h 171450"/>
                <a:gd name="connsiteX3" fmla="*/ 95250 w 892356"/>
                <a:gd name="connsiteY3" fmla="*/ 0 h 171450"/>
                <a:gd name="connsiteX4" fmla="*/ 0 w 892356"/>
                <a:gd name="connsiteY4" fmla="*/ 104775 h 171450"/>
                <a:gd name="connsiteX5" fmla="*/ 619125 w 892356"/>
                <a:gd name="connsiteY5" fmla="*/ 171450 h 171450"/>
                <a:gd name="connsiteX0" fmla="*/ 645251 w 892356"/>
                <a:gd name="connsiteY0" fmla="*/ 214993 h 214993"/>
                <a:gd name="connsiteX1" fmla="*/ 892356 w 892356"/>
                <a:gd name="connsiteY1" fmla="*/ 157843 h 214993"/>
                <a:gd name="connsiteX2" fmla="*/ 664300 w 892356"/>
                <a:gd name="connsiteY2" fmla="*/ 0 h 214993"/>
                <a:gd name="connsiteX3" fmla="*/ 95250 w 892356"/>
                <a:gd name="connsiteY3" fmla="*/ 0 h 214993"/>
                <a:gd name="connsiteX4" fmla="*/ 0 w 892356"/>
                <a:gd name="connsiteY4" fmla="*/ 104775 h 214993"/>
                <a:gd name="connsiteX5" fmla="*/ 645251 w 892356"/>
                <a:gd name="connsiteY5" fmla="*/ 214993 h 214993"/>
                <a:gd name="connsiteX0" fmla="*/ 645251 w 892356"/>
                <a:gd name="connsiteY0" fmla="*/ 214993 h 214993"/>
                <a:gd name="connsiteX1" fmla="*/ 892356 w 892356"/>
                <a:gd name="connsiteY1" fmla="*/ 157843 h 214993"/>
                <a:gd name="connsiteX2" fmla="*/ 664300 w 892356"/>
                <a:gd name="connsiteY2" fmla="*/ 0 h 214993"/>
                <a:gd name="connsiteX3" fmla="*/ 95250 w 892356"/>
                <a:gd name="connsiteY3" fmla="*/ 0 h 214993"/>
                <a:gd name="connsiteX4" fmla="*/ 0 w 892356"/>
                <a:gd name="connsiteY4" fmla="*/ 157027 h 214993"/>
                <a:gd name="connsiteX5" fmla="*/ 645251 w 892356"/>
                <a:gd name="connsiteY5" fmla="*/ 214993 h 214993"/>
                <a:gd name="connsiteX0" fmla="*/ 645251 w 892356"/>
                <a:gd name="connsiteY0" fmla="*/ 249828 h 249828"/>
                <a:gd name="connsiteX1" fmla="*/ 892356 w 892356"/>
                <a:gd name="connsiteY1" fmla="*/ 192678 h 249828"/>
                <a:gd name="connsiteX2" fmla="*/ 664300 w 892356"/>
                <a:gd name="connsiteY2" fmla="*/ 34835 h 249828"/>
                <a:gd name="connsiteX3" fmla="*/ 86541 w 892356"/>
                <a:gd name="connsiteY3" fmla="*/ 0 h 249828"/>
                <a:gd name="connsiteX4" fmla="*/ 0 w 892356"/>
                <a:gd name="connsiteY4" fmla="*/ 191862 h 249828"/>
                <a:gd name="connsiteX5" fmla="*/ 645251 w 892356"/>
                <a:gd name="connsiteY5" fmla="*/ 249828 h 249828"/>
                <a:gd name="connsiteX0" fmla="*/ 645251 w 892356"/>
                <a:gd name="connsiteY0" fmla="*/ 275953 h 275953"/>
                <a:gd name="connsiteX1" fmla="*/ 892356 w 892356"/>
                <a:gd name="connsiteY1" fmla="*/ 218803 h 275953"/>
                <a:gd name="connsiteX2" fmla="*/ 664300 w 892356"/>
                <a:gd name="connsiteY2" fmla="*/ 60960 h 275953"/>
                <a:gd name="connsiteX3" fmla="*/ 77833 w 892356"/>
                <a:gd name="connsiteY3" fmla="*/ 0 h 275953"/>
                <a:gd name="connsiteX4" fmla="*/ 0 w 892356"/>
                <a:gd name="connsiteY4" fmla="*/ 217987 h 275953"/>
                <a:gd name="connsiteX5" fmla="*/ 645251 w 892356"/>
                <a:gd name="connsiteY5" fmla="*/ 275953 h 275953"/>
                <a:gd name="connsiteX0" fmla="*/ 732336 w 979441"/>
                <a:gd name="connsiteY0" fmla="*/ 275953 h 275953"/>
                <a:gd name="connsiteX1" fmla="*/ 979441 w 979441"/>
                <a:gd name="connsiteY1" fmla="*/ 218803 h 275953"/>
                <a:gd name="connsiteX2" fmla="*/ 751385 w 979441"/>
                <a:gd name="connsiteY2" fmla="*/ 60960 h 275953"/>
                <a:gd name="connsiteX3" fmla="*/ 164918 w 979441"/>
                <a:gd name="connsiteY3" fmla="*/ 0 h 275953"/>
                <a:gd name="connsiteX4" fmla="*/ 0 w 979441"/>
                <a:gd name="connsiteY4" fmla="*/ 191861 h 275953"/>
                <a:gd name="connsiteX5" fmla="*/ 732336 w 979441"/>
                <a:gd name="connsiteY5" fmla="*/ 275953 h 27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9441" h="275953">
                  <a:moveTo>
                    <a:pt x="732336" y="275953"/>
                  </a:moveTo>
                  <a:lnTo>
                    <a:pt x="979441" y="218803"/>
                  </a:lnTo>
                  <a:lnTo>
                    <a:pt x="751385" y="60960"/>
                  </a:lnTo>
                  <a:lnTo>
                    <a:pt x="164918" y="0"/>
                  </a:lnTo>
                  <a:lnTo>
                    <a:pt x="0" y="191861"/>
                  </a:lnTo>
                  <a:lnTo>
                    <a:pt x="732336" y="275953"/>
                  </a:lnTo>
                  <a:close/>
                </a:path>
              </a:pathLst>
            </a:cu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5" name="Freeform 24"/>
            <p:cNvSpPr/>
            <p:nvPr/>
          </p:nvSpPr>
          <p:spPr>
            <a:xfrm>
              <a:off x="11126560" y="4641358"/>
              <a:ext cx="600075" cy="238125"/>
            </a:xfrm>
            <a:custGeom>
              <a:avLst/>
              <a:gdLst>
                <a:gd name="connsiteX0" fmla="*/ 66675 w 419100"/>
                <a:gd name="connsiteY0" fmla="*/ 57150 h 238125"/>
                <a:gd name="connsiteX1" fmla="*/ 323850 w 419100"/>
                <a:gd name="connsiteY1" fmla="*/ 0 h 238125"/>
                <a:gd name="connsiteX2" fmla="*/ 419100 w 419100"/>
                <a:gd name="connsiteY2" fmla="*/ 133350 h 238125"/>
                <a:gd name="connsiteX3" fmla="*/ 342900 w 419100"/>
                <a:gd name="connsiteY3" fmla="*/ 238125 h 238125"/>
                <a:gd name="connsiteX4" fmla="*/ 0 w 419100"/>
                <a:gd name="connsiteY4" fmla="*/ 200025 h 238125"/>
                <a:gd name="connsiteX5" fmla="*/ 66675 w 419100"/>
                <a:gd name="connsiteY5" fmla="*/ 57150 h 238125"/>
                <a:gd name="connsiteX0" fmla="*/ 0 w 514350"/>
                <a:gd name="connsiteY0" fmla="*/ 57150 h 238125"/>
                <a:gd name="connsiteX1" fmla="*/ 419100 w 514350"/>
                <a:gd name="connsiteY1" fmla="*/ 0 h 238125"/>
                <a:gd name="connsiteX2" fmla="*/ 514350 w 514350"/>
                <a:gd name="connsiteY2" fmla="*/ 133350 h 238125"/>
                <a:gd name="connsiteX3" fmla="*/ 438150 w 514350"/>
                <a:gd name="connsiteY3" fmla="*/ 238125 h 238125"/>
                <a:gd name="connsiteX4" fmla="*/ 95250 w 514350"/>
                <a:gd name="connsiteY4" fmla="*/ 200025 h 238125"/>
                <a:gd name="connsiteX5" fmla="*/ 0 w 514350"/>
                <a:gd name="connsiteY5" fmla="*/ 57150 h 238125"/>
                <a:gd name="connsiteX0" fmla="*/ 85725 w 600075"/>
                <a:gd name="connsiteY0" fmla="*/ 57150 h 238125"/>
                <a:gd name="connsiteX1" fmla="*/ 504825 w 600075"/>
                <a:gd name="connsiteY1" fmla="*/ 0 h 238125"/>
                <a:gd name="connsiteX2" fmla="*/ 600075 w 600075"/>
                <a:gd name="connsiteY2" fmla="*/ 133350 h 238125"/>
                <a:gd name="connsiteX3" fmla="*/ 523875 w 600075"/>
                <a:gd name="connsiteY3" fmla="*/ 238125 h 238125"/>
                <a:gd name="connsiteX4" fmla="*/ 0 w 600075"/>
                <a:gd name="connsiteY4" fmla="*/ 200025 h 238125"/>
                <a:gd name="connsiteX5" fmla="*/ 85725 w 600075"/>
                <a:gd name="connsiteY5" fmla="*/ 5715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75" h="238125">
                  <a:moveTo>
                    <a:pt x="85725" y="57150"/>
                  </a:moveTo>
                  <a:lnTo>
                    <a:pt x="504825" y="0"/>
                  </a:lnTo>
                  <a:lnTo>
                    <a:pt x="600075" y="133350"/>
                  </a:lnTo>
                  <a:lnTo>
                    <a:pt x="523875" y="238125"/>
                  </a:lnTo>
                  <a:lnTo>
                    <a:pt x="0" y="200025"/>
                  </a:lnTo>
                  <a:lnTo>
                    <a:pt x="85725" y="57150"/>
                  </a:lnTo>
                  <a:close/>
                </a:path>
              </a:pathLst>
            </a:cu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6" name="Oval 25"/>
            <p:cNvSpPr/>
            <p:nvPr/>
          </p:nvSpPr>
          <p:spPr>
            <a:xfrm>
              <a:off x="9497786" y="4641358"/>
              <a:ext cx="361950" cy="314325"/>
            </a:xfrm>
            <a:prstGeom prst="ellipse">
              <a:avLst/>
            </a:prstGeom>
            <a:solidFill>
              <a:schemeClr val="accent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7" name="TextBox 26"/>
            <p:cNvSpPr txBox="1"/>
            <p:nvPr/>
          </p:nvSpPr>
          <p:spPr>
            <a:xfrm>
              <a:off x="9497786" y="4629214"/>
              <a:ext cx="209550" cy="307777"/>
            </a:xfrm>
            <a:prstGeom prst="rect">
              <a:avLst/>
            </a:prstGeom>
            <a:noFill/>
          </p:spPr>
          <p:txBody>
            <a:bodyPr wrap="square" rtlCol="0">
              <a:spAutoFit/>
            </a:bodyPr>
            <a:lstStyle/>
            <a:p>
              <a:r>
                <a:rPr lang="lv-LV" sz="1400" b="1" dirty="0">
                  <a:solidFill>
                    <a:srgbClr val="C00000"/>
                  </a:solidFill>
                </a:rPr>
                <a:t>3</a:t>
              </a:r>
            </a:p>
          </p:txBody>
        </p:sp>
        <p:sp>
          <p:nvSpPr>
            <p:cNvPr id="28" name="Oval 27"/>
            <p:cNvSpPr/>
            <p:nvPr/>
          </p:nvSpPr>
          <p:spPr>
            <a:xfrm>
              <a:off x="11245622" y="4327033"/>
              <a:ext cx="361950" cy="314325"/>
            </a:xfrm>
            <a:prstGeom prst="ellipse">
              <a:avLst/>
            </a:prstGeom>
            <a:solidFill>
              <a:schemeClr val="accent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0" name="TextBox 29"/>
            <p:cNvSpPr txBox="1"/>
            <p:nvPr/>
          </p:nvSpPr>
          <p:spPr>
            <a:xfrm>
              <a:off x="11266332" y="4343106"/>
              <a:ext cx="209550" cy="307777"/>
            </a:xfrm>
            <a:prstGeom prst="rect">
              <a:avLst/>
            </a:prstGeom>
            <a:noFill/>
          </p:spPr>
          <p:txBody>
            <a:bodyPr wrap="square" rtlCol="0">
              <a:spAutoFit/>
            </a:bodyPr>
            <a:lstStyle/>
            <a:p>
              <a:r>
                <a:rPr lang="lv-LV" sz="1400" b="1" dirty="0">
                  <a:solidFill>
                    <a:srgbClr val="C00000"/>
                  </a:solidFill>
                </a:rPr>
                <a:t>2</a:t>
              </a:r>
            </a:p>
          </p:txBody>
        </p:sp>
        <p:sp>
          <p:nvSpPr>
            <p:cNvPr id="35" name="Oval 34"/>
            <p:cNvSpPr/>
            <p:nvPr/>
          </p:nvSpPr>
          <p:spPr>
            <a:xfrm>
              <a:off x="9472853" y="3898408"/>
              <a:ext cx="361950" cy="314325"/>
            </a:xfrm>
            <a:prstGeom prst="ellipse">
              <a:avLst/>
            </a:prstGeom>
            <a:solidFill>
              <a:schemeClr val="accent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4" name="TextBox 33"/>
            <p:cNvSpPr txBox="1"/>
            <p:nvPr/>
          </p:nvSpPr>
          <p:spPr>
            <a:xfrm>
              <a:off x="9501515" y="3904956"/>
              <a:ext cx="209550" cy="307777"/>
            </a:xfrm>
            <a:prstGeom prst="rect">
              <a:avLst/>
            </a:prstGeom>
            <a:noFill/>
          </p:spPr>
          <p:txBody>
            <a:bodyPr wrap="square" rtlCol="0">
              <a:spAutoFit/>
            </a:bodyPr>
            <a:lstStyle/>
            <a:p>
              <a:r>
                <a:rPr lang="lv-LV" sz="1400" b="1" dirty="0">
                  <a:solidFill>
                    <a:srgbClr val="C00000"/>
                  </a:solidFill>
                </a:rPr>
                <a:t>1</a:t>
              </a:r>
            </a:p>
          </p:txBody>
        </p:sp>
        <p:sp>
          <p:nvSpPr>
            <p:cNvPr id="36" name="Oval 35"/>
            <p:cNvSpPr/>
            <p:nvPr/>
          </p:nvSpPr>
          <p:spPr>
            <a:xfrm>
              <a:off x="9972903" y="5174758"/>
              <a:ext cx="361950" cy="314325"/>
            </a:xfrm>
            <a:prstGeom prst="ellipse">
              <a:avLst/>
            </a:prstGeom>
            <a:solidFill>
              <a:schemeClr val="accent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1" name="TextBox 30"/>
            <p:cNvSpPr txBox="1"/>
            <p:nvPr/>
          </p:nvSpPr>
          <p:spPr>
            <a:xfrm>
              <a:off x="9994855" y="5181306"/>
              <a:ext cx="209550" cy="307777"/>
            </a:xfrm>
            <a:prstGeom prst="rect">
              <a:avLst/>
            </a:prstGeom>
            <a:noFill/>
          </p:spPr>
          <p:txBody>
            <a:bodyPr wrap="square" rtlCol="0">
              <a:spAutoFit/>
            </a:bodyPr>
            <a:lstStyle/>
            <a:p>
              <a:r>
                <a:rPr lang="lv-LV" sz="1400" b="1" dirty="0">
                  <a:solidFill>
                    <a:srgbClr val="C00000"/>
                  </a:solidFill>
                </a:rPr>
                <a:t>4</a:t>
              </a:r>
            </a:p>
          </p:txBody>
        </p:sp>
        <p:sp>
          <p:nvSpPr>
            <p:cNvPr id="37" name="Oval 36"/>
            <p:cNvSpPr/>
            <p:nvPr/>
          </p:nvSpPr>
          <p:spPr>
            <a:xfrm>
              <a:off x="9110903" y="5455328"/>
              <a:ext cx="361950" cy="314325"/>
            </a:xfrm>
            <a:prstGeom prst="ellipse">
              <a:avLst/>
            </a:prstGeom>
            <a:solidFill>
              <a:schemeClr val="accent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2" name="TextBox 31"/>
            <p:cNvSpPr txBox="1"/>
            <p:nvPr/>
          </p:nvSpPr>
          <p:spPr>
            <a:xfrm>
              <a:off x="9161470" y="5458601"/>
              <a:ext cx="209550" cy="307777"/>
            </a:xfrm>
            <a:prstGeom prst="rect">
              <a:avLst/>
            </a:prstGeom>
            <a:noFill/>
          </p:spPr>
          <p:txBody>
            <a:bodyPr wrap="square" rtlCol="0">
              <a:spAutoFit/>
            </a:bodyPr>
            <a:lstStyle/>
            <a:p>
              <a:r>
                <a:rPr lang="lv-LV" sz="1400" b="1" dirty="0">
                  <a:solidFill>
                    <a:srgbClr val="C00000"/>
                  </a:solidFill>
                </a:rPr>
                <a:t>5</a:t>
              </a:r>
            </a:p>
          </p:txBody>
        </p:sp>
        <p:sp>
          <p:nvSpPr>
            <p:cNvPr id="38" name="Oval 37"/>
            <p:cNvSpPr/>
            <p:nvPr/>
          </p:nvSpPr>
          <p:spPr>
            <a:xfrm>
              <a:off x="6096000" y="5860558"/>
              <a:ext cx="361950" cy="314325"/>
            </a:xfrm>
            <a:prstGeom prst="ellipse">
              <a:avLst/>
            </a:prstGeom>
            <a:solidFill>
              <a:schemeClr val="accent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3" name="TextBox 32"/>
            <p:cNvSpPr txBox="1"/>
            <p:nvPr/>
          </p:nvSpPr>
          <p:spPr>
            <a:xfrm>
              <a:off x="6130996" y="5842021"/>
              <a:ext cx="209550" cy="307777"/>
            </a:xfrm>
            <a:prstGeom prst="rect">
              <a:avLst/>
            </a:prstGeom>
            <a:noFill/>
          </p:spPr>
          <p:txBody>
            <a:bodyPr wrap="square" rtlCol="0">
              <a:spAutoFit/>
            </a:bodyPr>
            <a:lstStyle/>
            <a:p>
              <a:r>
                <a:rPr lang="lv-LV" sz="1400" b="1" dirty="0">
                  <a:solidFill>
                    <a:srgbClr val="C00000"/>
                  </a:solidFill>
                </a:rPr>
                <a:t>6</a:t>
              </a:r>
            </a:p>
          </p:txBody>
        </p:sp>
      </p:grpSp>
      <p:sp>
        <p:nvSpPr>
          <p:cNvPr id="3" name="Rectangle 2">
            <a:extLst>
              <a:ext uri="{FF2B5EF4-FFF2-40B4-BE49-F238E27FC236}">
                <a16:creationId xmlns:a16="http://schemas.microsoft.com/office/drawing/2014/main" id="{DD74619A-59F1-4E17-9888-7C1AAC97E96F}"/>
              </a:ext>
            </a:extLst>
          </p:cNvPr>
          <p:cNvSpPr/>
          <p:nvPr/>
        </p:nvSpPr>
        <p:spPr>
          <a:xfrm>
            <a:off x="873196" y="1288650"/>
            <a:ext cx="5467350" cy="1815882"/>
          </a:xfrm>
          <a:prstGeom prst="rect">
            <a:avLst/>
          </a:prstGeom>
        </p:spPr>
        <p:txBody>
          <a:bodyPr wrap="square">
            <a:spAutoFit/>
          </a:bodyPr>
          <a:lstStyle/>
          <a:p>
            <a:r>
              <a:rPr lang="lv-LV" sz="2800" dirty="0">
                <a:solidFill>
                  <a:srgbClr val="0676B8"/>
                </a:solidFill>
                <a:latin typeface="Franklin Gothic Demi"/>
              </a:rPr>
              <a:t>Ventspils brīvostas pārvalde ieguldījusi ~112 miljonus eiro jaunu termināļu infrastruktūras būvniecībā: </a:t>
            </a:r>
          </a:p>
        </p:txBody>
      </p:sp>
      <p:graphicFrame>
        <p:nvGraphicFramePr>
          <p:cNvPr id="29" name="Chart 28">
            <a:extLst>
              <a:ext uri="{FF2B5EF4-FFF2-40B4-BE49-F238E27FC236}">
                <a16:creationId xmlns:a16="http://schemas.microsoft.com/office/drawing/2014/main" id="{5CD6F621-FC6B-46BA-AB66-D9F82D291511}"/>
              </a:ext>
            </a:extLst>
          </p:cNvPr>
          <p:cNvGraphicFramePr>
            <a:graphicFrameLocks/>
          </p:cNvGraphicFramePr>
          <p:nvPr>
            <p:extLst>
              <p:ext uri="{D42A27DB-BD31-4B8C-83A1-F6EECF244321}">
                <p14:modId xmlns:p14="http://schemas.microsoft.com/office/powerpoint/2010/main" val="2565139104"/>
              </p:ext>
            </p:extLst>
          </p:nvPr>
        </p:nvGraphicFramePr>
        <p:xfrm>
          <a:off x="6122700" y="545642"/>
          <a:ext cx="6035064" cy="16548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9" name="Chart 38">
            <a:extLst>
              <a:ext uri="{FF2B5EF4-FFF2-40B4-BE49-F238E27FC236}">
                <a16:creationId xmlns:a16="http://schemas.microsoft.com/office/drawing/2014/main" id="{F78055FD-10A5-40D0-9BD5-1D7C47A523D8}"/>
              </a:ext>
            </a:extLst>
          </p:cNvPr>
          <p:cNvGraphicFramePr>
            <a:graphicFrameLocks/>
          </p:cNvGraphicFramePr>
          <p:nvPr>
            <p:extLst>
              <p:ext uri="{D42A27DB-BD31-4B8C-83A1-F6EECF244321}">
                <p14:modId xmlns:p14="http://schemas.microsoft.com/office/powerpoint/2010/main" val="2372396101"/>
              </p:ext>
            </p:extLst>
          </p:nvPr>
        </p:nvGraphicFramePr>
        <p:xfrm>
          <a:off x="6157085" y="2102046"/>
          <a:ext cx="6035064" cy="1706297"/>
        </p:xfrm>
        <a:graphic>
          <a:graphicData uri="http://schemas.openxmlformats.org/drawingml/2006/chart">
            <c:chart xmlns:c="http://schemas.openxmlformats.org/drawingml/2006/chart" xmlns:r="http://schemas.openxmlformats.org/officeDocument/2006/relationships" r:id="rId5"/>
          </a:graphicData>
        </a:graphic>
      </p:graphicFrame>
      <p:sp>
        <p:nvSpPr>
          <p:cNvPr id="40" name="Rectangle 39">
            <a:extLst>
              <a:ext uri="{FF2B5EF4-FFF2-40B4-BE49-F238E27FC236}">
                <a16:creationId xmlns:a16="http://schemas.microsoft.com/office/drawing/2014/main" id="{100A3984-9E69-4A8A-AB62-3738916D66E7}"/>
              </a:ext>
            </a:extLst>
          </p:cNvPr>
          <p:cNvSpPr/>
          <p:nvPr/>
        </p:nvSpPr>
        <p:spPr>
          <a:xfrm>
            <a:off x="7290436" y="198307"/>
            <a:ext cx="4360680" cy="523220"/>
          </a:xfrm>
          <a:prstGeom prst="rect">
            <a:avLst/>
          </a:prstGeom>
        </p:spPr>
        <p:txBody>
          <a:bodyPr wrap="square">
            <a:spAutoFit/>
          </a:bodyPr>
          <a:lstStyle/>
          <a:p>
            <a:pPr algn="ctr"/>
            <a:r>
              <a:rPr lang="lv-LV" sz="1400" dirty="0" err="1">
                <a:solidFill>
                  <a:srgbClr val="0676B8"/>
                </a:solidFill>
                <a:latin typeface="Franklin Gothic Demi"/>
              </a:rPr>
              <a:t>Jaunizveidoto</a:t>
            </a:r>
            <a:r>
              <a:rPr lang="lv-LV" sz="1400" dirty="0">
                <a:solidFill>
                  <a:srgbClr val="0676B8"/>
                </a:solidFill>
                <a:latin typeface="Franklin Gothic Demi"/>
              </a:rPr>
              <a:t> termināļu īpatsvars kopējā kravu apgrozījumā</a:t>
            </a:r>
          </a:p>
        </p:txBody>
      </p:sp>
    </p:spTree>
    <p:extLst>
      <p:ext uri="{BB962C8B-B14F-4D97-AF65-F5344CB8AC3E}">
        <p14:creationId xmlns:p14="http://schemas.microsoft.com/office/powerpoint/2010/main" val="3204843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545" y="358559"/>
            <a:ext cx="10515600" cy="1325559"/>
          </a:xfrm>
        </p:spPr>
        <p:txBody>
          <a:bodyPr>
            <a:normAutofit/>
          </a:bodyPr>
          <a:lstStyle/>
          <a:p>
            <a:r>
              <a:rPr lang="lv-LV" dirty="0"/>
              <a:t>Industriālo teritoriju attīstība</a:t>
            </a:r>
          </a:p>
        </p:txBody>
      </p:sp>
      <p:sp>
        <p:nvSpPr>
          <p:cNvPr id="3" name="Content Placeholder 2"/>
          <p:cNvSpPr>
            <a:spLocks noGrp="1"/>
          </p:cNvSpPr>
          <p:nvPr>
            <p:ph sz="quarter" idx="12"/>
          </p:nvPr>
        </p:nvSpPr>
        <p:spPr>
          <a:xfrm>
            <a:off x="1124658" y="1963394"/>
            <a:ext cx="4536797" cy="3705225"/>
          </a:xfrm>
        </p:spPr>
        <p:txBody>
          <a:bodyPr>
            <a:normAutofit fontScale="92500" lnSpcReduction="10000"/>
          </a:bodyPr>
          <a:lstStyle/>
          <a:p>
            <a:r>
              <a:rPr lang="lv-LV" sz="2400" dirty="0"/>
              <a:t>Kopējais piesaistīto ražotņu skaits 20</a:t>
            </a:r>
          </a:p>
          <a:p>
            <a:r>
              <a:rPr lang="lv-LV" sz="2400" dirty="0"/>
              <a:t>Uzcelto ražošanas ēku skaits: 9, ar kopējo platību ~ 40000 m2</a:t>
            </a:r>
          </a:p>
          <a:p>
            <a:r>
              <a:rPr lang="lv-LV" sz="2400" dirty="0"/>
              <a:t>Kopējās investīcijas ~ 36,6 milj./EUR</a:t>
            </a:r>
          </a:p>
          <a:p>
            <a:r>
              <a:rPr lang="lv-LV" sz="2400" dirty="0"/>
              <a:t>Radīto darbavietu skaits brīvostas piesaistītajos uzņēmumos uz 2019 gadu: ~1700</a:t>
            </a:r>
          </a:p>
        </p:txBody>
      </p:sp>
      <p:pic>
        <p:nvPicPr>
          <p:cNvPr id="6" name="Attēls 7"/>
          <p:cNvPicPr/>
          <p:nvPr/>
        </p:nvPicPr>
        <p:blipFill rotWithShape="1">
          <a:blip r:embed="rId2"/>
          <a:srcRect l="16363" t="13130" r="17327" b="20707"/>
          <a:stretch/>
        </p:blipFill>
        <p:spPr bwMode="auto">
          <a:xfrm>
            <a:off x="5661455" y="1535502"/>
            <a:ext cx="6294756" cy="48505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487253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6600" y="1767750"/>
            <a:ext cx="9279468" cy="2956650"/>
          </a:xfrm>
        </p:spPr>
        <p:txBody>
          <a:bodyPr>
            <a:normAutofit fontScale="90000"/>
          </a:bodyPr>
          <a:lstStyle/>
          <a:p>
            <a:r>
              <a:rPr lang="lv-LV" sz="8000" b="0" i="0" dirty="0">
                <a:solidFill>
                  <a:srgbClr val="2E75B6"/>
                </a:solidFill>
              </a:rPr>
              <a:t>Nākotnes attīstības projekti un vajadzības</a:t>
            </a:r>
          </a:p>
        </p:txBody>
      </p:sp>
      <p:pic>
        <p:nvPicPr>
          <p:cNvPr id="3" name="Picture 9" descr="VBP en 2mastnieks"/>
          <p:cNvPicPr>
            <a:picLocks noChangeAspect="1" noChangeArrowheads="1"/>
          </p:cNvPicPr>
          <p:nvPr/>
        </p:nvPicPr>
        <p:blipFill>
          <a:blip r:embed="rId2" cstate="print"/>
          <a:srcRect/>
          <a:stretch>
            <a:fillRect/>
          </a:stretch>
        </p:blipFill>
        <p:spPr bwMode="auto">
          <a:xfrm>
            <a:off x="288232" y="168111"/>
            <a:ext cx="1949277" cy="1935724"/>
          </a:xfrm>
          <a:prstGeom prst="rect">
            <a:avLst/>
          </a:prstGeom>
          <a:noFill/>
        </p:spPr>
      </p:pic>
    </p:spTree>
    <p:extLst>
      <p:ext uri="{BB962C8B-B14F-4D97-AF65-F5344CB8AC3E}">
        <p14:creationId xmlns:p14="http://schemas.microsoft.com/office/powerpoint/2010/main" val="8743444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92667" y="363138"/>
            <a:ext cx="7412646" cy="1325563"/>
          </a:xfrm>
        </p:spPr>
        <p:txBody>
          <a:bodyPr>
            <a:normAutofit/>
          </a:bodyPr>
          <a:lstStyle/>
          <a:p>
            <a:r>
              <a:rPr lang="lv-LV" sz="4200" b="0" i="0" dirty="0">
                <a:solidFill>
                  <a:srgbClr val="2E75B6"/>
                </a:solidFill>
              </a:rPr>
              <a:t>Ziemeļu ostas attīstības projekts</a:t>
            </a:r>
          </a:p>
        </p:txBody>
      </p:sp>
      <p:pic>
        <p:nvPicPr>
          <p:cNvPr id="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2690" r="19192"/>
          <a:stretch/>
        </p:blipFill>
        <p:spPr bwMode="auto">
          <a:xfrm>
            <a:off x="7418717" y="652858"/>
            <a:ext cx="4693047" cy="2781420"/>
          </a:xfrm>
          <a:prstGeom prst="rect">
            <a:avLst/>
          </a:prstGeom>
          <a:noFill/>
          <a:ln w="9525">
            <a:noFill/>
            <a:miter lim="800000"/>
            <a:headEnd/>
            <a:tailEnd/>
          </a:ln>
          <a:effectLst/>
        </p:spPr>
      </p:pic>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t="5983" b="10258"/>
          <a:stretch/>
        </p:blipFill>
        <p:spPr>
          <a:xfrm>
            <a:off x="97347" y="3536832"/>
            <a:ext cx="12014417" cy="3140014"/>
          </a:xfrm>
          <a:prstGeom prst="rect">
            <a:avLst/>
          </a:prstGeom>
        </p:spPr>
      </p:pic>
      <p:sp>
        <p:nvSpPr>
          <p:cNvPr id="2" name="Rectangle 1"/>
          <p:cNvSpPr/>
          <p:nvPr/>
        </p:nvSpPr>
        <p:spPr>
          <a:xfrm>
            <a:off x="592667" y="1626151"/>
            <a:ext cx="6826050" cy="2677656"/>
          </a:xfrm>
          <a:prstGeom prst="rect">
            <a:avLst/>
          </a:prstGeom>
        </p:spPr>
        <p:txBody>
          <a:bodyPr wrap="square">
            <a:spAutoFit/>
          </a:bodyPr>
          <a:lstStyle/>
          <a:p>
            <a:r>
              <a:rPr lang="lv-LV" sz="2400" b="0" i="0" dirty="0">
                <a:solidFill>
                  <a:srgbClr val="000000"/>
                </a:solidFill>
                <a:latin typeface="Franklin Gothic Demi"/>
              </a:rPr>
              <a:t>Turpmāka Ventspils ostas attīstība ir plānota Ziemeļu ostā (~100 ha). </a:t>
            </a:r>
          </a:p>
          <a:p>
            <a:pPr>
              <a:defRPr/>
            </a:pPr>
            <a:r>
              <a:rPr lang="lv-LV" sz="2400" b="0" i="0" dirty="0">
                <a:solidFill>
                  <a:srgbClr val="000000"/>
                </a:solidFill>
                <a:latin typeface="Franklin Gothic Demi"/>
              </a:rPr>
              <a:t>Ostas pārvalde piedāvā daļēju vai pilnu zemesgabalu ilgtermiņa nomāšanai (45 gadi + iespēja pagarināt) ar iespēju pieteikties pašvaldībai zemes atpirkšanai par kadastrālo vērtību.</a:t>
            </a:r>
          </a:p>
        </p:txBody>
      </p:sp>
      <p:sp>
        <p:nvSpPr>
          <p:cNvPr id="3" name="Rectangle 2"/>
          <p:cNvSpPr/>
          <p:nvPr/>
        </p:nvSpPr>
        <p:spPr>
          <a:xfrm>
            <a:off x="7870571" y="4530216"/>
            <a:ext cx="1117614" cy="400110"/>
          </a:xfrm>
          <a:prstGeom prst="rect">
            <a:avLst/>
          </a:prstGeom>
        </p:spPr>
        <p:txBody>
          <a:bodyPr wrap="none">
            <a:spAutoFit/>
          </a:bodyPr>
          <a:lstStyle/>
          <a:p>
            <a:r>
              <a:rPr lang="lv-LV" sz="2000" b="0" i="0" dirty="0">
                <a:solidFill>
                  <a:srgbClr val="000000"/>
                </a:solidFill>
                <a:latin typeface="Franklin Gothic Demi"/>
              </a:rPr>
              <a:t>~100 ha</a:t>
            </a:r>
          </a:p>
        </p:txBody>
      </p:sp>
    </p:spTree>
    <p:extLst>
      <p:ext uri="{BB962C8B-B14F-4D97-AF65-F5344CB8AC3E}">
        <p14:creationId xmlns:p14="http://schemas.microsoft.com/office/powerpoint/2010/main" val="493646706"/>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421077"/>
            <a:ext cx="12199397" cy="5283856"/>
          </a:xfrm>
          <a:prstGeom prst="rect">
            <a:avLst/>
          </a:prstGeom>
        </p:spPr>
      </p:pic>
      <p:sp>
        <p:nvSpPr>
          <p:cNvPr id="3" name="Text Box 2"/>
          <p:cNvSpPr txBox="1">
            <a:spLocks noChangeArrowheads="1"/>
          </p:cNvSpPr>
          <p:nvPr/>
        </p:nvSpPr>
        <p:spPr bwMode="auto">
          <a:xfrm>
            <a:off x="699068" y="281913"/>
            <a:ext cx="9904514" cy="1200329"/>
          </a:xfrm>
          <a:prstGeom prst="rect">
            <a:avLst/>
          </a:prstGeom>
          <a:noFill/>
          <a:ln w="9525">
            <a:noFill/>
            <a:miter lim="800000"/>
            <a:headEnd/>
            <a:tailEnd/>
          </a:ln>
          <a:effectLst>
            <a:outerShdw dist="35921" dir="2700000" algn="ctr" rotWithShape="0">
              <a:schemeClr val="bg1"/>
            </a:outerShdw>
          </a:effectLst>
        </p:spPr>
        <p:txBody>
          <a:bodyPr wrap="square">
            <a:spAutoFit/>
          </a:bodyPr>
          <a:lstStyle/>
          <a:p>
            <a:pPr>
              <a:spcBef>
                <a:spcPct val="50000"/>
              </a:spcBef>
            </a:pPr>
            <a:r>
              <a:rPr lang="lv-LV" sz="3600" b="0" i="0" dirty="0">
                <a:solidFill>
                  <a:srgbClr val="2E75B6"/>
                </a:solidFill>
                <a:latin typeface="Franklin Gothic Demi"/>
              </a:rPr>
              <a:t>Zemesgabali loģistikai un ražošanas attīstībai speciālajā ekonomiskajā zonā</a:t>
            </a:r>
          </a:p>
        </p:txBody>
      </p:sp>
      <p:sp>
        <p:nvSpPr>
          <p:cNvPr id="5" name="Freeform 4"/>
          <p:cNvSpPr/>
          <p:nvPr/>
        </p:nvSpPr>
        <p:spPr>
          <a:xfrm>
            <a:off x="8252436" y="4581988"/>
            <a:ext cx="2492644" cy="1044976"/>
          </a:xfrm>
          <a:custGeom>
            <a:avLst/>
            <a:gdLst>
              <a:gd name="connsiteX0" fmla="*/ 1670179 w 1754155"/>
              <a:gd name="connsiteY0" fmla="*/ 65314 h 1660849"/>
              <a:gd name="connsiteX1" fmla="*/ 1754155 w 1754155"/>
              <a:gd name="connsiteY1" fmla="*/ 1660849 h 1660849"/>
              <a:gd name="connsiteX2" fmla="*/ 485191 w 1754155"/>
              <a:gd name="connsiteY2" fmla="*/ 1511559 h 1660849"/>
              <a:gd name="connsiteX3" fmla="*/ 0 w 1754155"/>
              <a:gd name="connsiteY3" fmla="*/ 0 h 1660849"/>
              <a:gd name="connsiteX4" fmla="*/ 1670179 w 1754155"/>
              <a:gd name="connsiteY4" fmla="*/ 65314 h 1660849"/>
              <a:gd name="connsiteX0" fmla="*/ 1625729 w 1709705"/>
              <a:gd name="connsiteY0" fmla="*/ 274864 h 1870399"/>
              <a:gd name="connsiteX1" fmla="*/ 1709705 w 1709705"/>
              <a:gd name="connsiteY1" fmla="*/ 1870399 h 1870399"/>
              <a:gd name="connsiteX2" fmla="*/ 440741 w 1709705"/>
              <a:gd name="connsiteY2" fmla="*/ 1721109 h 1870399"/>
              <a:gd name="connsiteX3" fmla="*/ 0 w 1709705"/>
              <a:gd name="connsiteY3" fmla="*/ 0 h 1870399"/>
              <a:gd name="connsiteX4" fmla="*/ 1625729 w 1709705"/>
              <a:gd name="connsiteY4" fmla="*/ 274864 h 1870399"/>
              <a:gd name="connsiteX0" fmla="*/ 1625729 w 1709705"/>
              <a:gd name="connsiteY0" fmla="*/ 274864 h 1870399"/>
              <a:gd name="connsiteX1" fmla="*/ 1709705 w 1709705"/>
              <a:gd name="connsiteY1" fmla="*/ 1870399 h 1870399"/>
              <a:gd name="connsiteX2" fmla="*/ 440741 w 1709705"/>
              <a:gd name="connsiteY2" fmla="*/ 1721109 h 1870399"/>
              <a:gd name="connsiteX3" fmla="*/ 0 w 1709705"/>
              <a:gd name="connsiteY3" fmla="*/ 0 h 1870399"/>
              <a:gd name="connsiteX4" fmla="*/ 616792 w 1709705"/>
              <a:gd name="connsiteY4" fmla="*/ 100887 h 1870399"/>
              <a:gd name="connsiteX5" fmla="*/ 1625729 w 1709705"/>
              <a:gd name="connsiteY5" fmla="*/ 274864 h 1870399"/>
              <a:gd name="connsiteX0" fmla="*/ 1625729 w 1709705"/>
              <a:gd name="connsiteY0" fmla="*/ 447027 h 2042562"/>
              <a:gd name="connsiteX1" fmla="*/ 1709705 w 1709705"/>
              <a:gd name="connsiteY1" fmla="*/ 2042562 h 2042562"/>
              <a:gd name="connsiteX2" fmla="*/ 440741 w 1709705"/>
              <a:gd name="connsiteY2" fmla="*/ 1893272 h 2042562"/>
              <a:gd name="connsiteX3" fmla="*/ 0 w 1709705"/>
              <a:gd name="connsiteY3" fmla="*/ 172163 h 2042562"/>
              <a:gd name="connsiteX4" fmla="*/ 137367 w 1709705"/>
              <a:gd name="connsiteY4" fmla="*/ 0 h 2042562"/>
              <a:gd name="connsiteX5" fmla="*/ 1625729 w 1709705"/>
              <a:gd name="connsiteY5" fmla="*/ 447027 h 2042562"/>
              <a:gd name="connsiteX0" fmla="*/ 1625729 w 1709705"/>
              <a:gd name="connsiteY0" fmla="*/ 447027 h 2042562"/>
              <a:gd name="connsiteX1" fmla="*/ 1709705 w 1709705"/>
              <a:gd name="connsiteY1" fmla="*/ 2042562 h 2042562"/>
              <a:gd name="connsiteX2" fmla="*/ 440741 w 1709705"/>
              <a:gd name="connsiteY2" fmla="*/ 1893272 h 2042562"/>
              <a:gd name="connsiteX3" fmla="*/ 0 w 1709705"/>
              <a:gd name="connsiteY3" fmla="*/ 172163 h 2042562"/>
              <a:gd name="connsiteX4" fmla="*/ 137367 w 1709705"/>
              <a:gd name="connsiteY4" fmla="*/ 0 h 2042562"/>
              <a:gd name="connsiteX5" fmla="*/ 800942 w 1709705"/>
              <a:gd name="connsiteY5" fmla="*/ 196850 h 2042562"/>
              <a:gd name="connsiteX6" fmla="*/ 1625729 w 1709705"/>
              <a:gd name="connsiteY6" fmla="*/ 447027 h 2042562"/>
              <a:gd name="connsiteX0" fmla="*/ 1625729 w 1709705"/>
              <a:gd name="connsiteY0" fmla="*/ 507352 h 2102887"/>
              <a:gd name="connsiteX1" fmla="*/ 1709705 w 1709705"/>
              <a:gd name="connsiteY1" fmla="*/ 2102887 h 2102887"/>
              <a:gd name="connsiteX2" fmla="*/ 440741 w 1709705"/>
              <a:gd name="connsiteY2" fmla="*/ 1953597 h 2102887"/>
              <a:gd name="connsiteX3" fmla="*/ 0 w 1709705"/>
              <a:gd name="connsiteY3" fmla="*/ 232488 h 2102887"/>
              <a:gd name="connsiteX4" fmla="*/ 137367 w 1709705"/>
              <a:gd name="connsiteY4" fmla="*/ 60325 h 2102887"/>
              <a:gd name="connsiteX5" fmla="*/ 334217 w 1709705"/>
              <a:gd name="connsiteY5" fmla="*/ 0 h 2102887"/>
              <a:gd name="connsiteX6" fmla="*/ 1625729 w 1709705"/>
              <a:gd name="connsiteY6" fmla="*/ 507352 h 2102887"/>
              <a:gd name="connsiteX0" fmla="*/ 1625729 w 1709705"/>
              <a:gd name="connsiteY0" fmla="*/ 447027 h 2042562"/>
              <a:gd name="connsiteX1" fmla="*/ 1709705 w 1709705"/>
              <a:gd name="connsiteY1" fmla="*/ 2042562 h 2042562"/>
              <a:gd name="connsiteX2" fmla="*/ 440741 w 1709705"/>
              <a:gd name="connsiteY2" fmla="*/ 1893272 h 2042562"/>
              <a:gd name="connsiteX3" fmla="*/ 0 w 1709705"/>
              <a:gd name="connsiteY3" fmla="*/ 172163 h 2042562"/>
              <a:gd name="connsiteX4" fmla="*/ 137367 w 1709705"/>
              <a:gd name="connsiteY4" fmla="*/ 0 h 2042562"/>
              <a:gd name="connsiteX5" fmla="*/ 359617 w 1709705"/>
              <a:gd name="connsiteY5" fmla="*/ 82550 h 2042562"/>
              <a:gd name="connsiteX6" fmla="*/ 1625729 w 1709705"/>
              <a:gd name="connsiteY6" fmla="*/ 447027 h 2042562"/>
              <a:gd name="connsiteX0" fmla="*/ 450979 w 1709705"/>
              <a:gd name="connsiteY0" fmla="*/ 75552 h 2042562"/>
              <a:gd name="connsiteX1" fmla="*/ 1709705 w 1709705"/>
              <a:gd name="connsiteY1" fmla="*/ 2042562 h 2042562"/>
              <a:gd name="connsiteX2" fmla="*/ 440741 w 1709705"/>
              <a:gd name="connsiteY2" fmla="*/ 1893272 h 2042562"/>
              <a:gd name="connsiteX3" fmla="*/ 0 w 1709705"/>
              <a:gd name="connsiteY3" fmla="*/ 172163 h 2042562"/>
              <a:gd name="connsiteX4" fmla="*/ 137367 w 1709705"/>
              <a:gd name="connsiteY4" fmla="*/ 0 h 2042562"/>
              <a:gd name="connsiteX5" fmla="*/ 359617 w 1709705"/>
              <a:gd name="connsiteY5" fmla="*/ 82550 h 2042562"/>
              <a:gd name="connsiteX6" fmla="*/ 450979 w 1709705"/>
              <a:gd name="connsiteY6" fmla="*/ 75552 h 2042562"/>
              <a:gd name="connsiteX0" fmla="*/ 450979 w 477805"/>
              <a:gd name="connsiteY0" fmla="*/ 75552 h 1893272"/>
              <a:gd name="connsiteX1" fmla="*/ 477805 w 477805"/>
              <a:gd name="connsiteY1" fmla="*/ 899562 h 1893272"/>
              <a:gd name="connsiteX2" fmla="*/ 440741 w 477805"/>
              <a:gd name="connsiteY2" fmla="*/ 1893272 h 1893272"/>
              <a:gd name="connsiteX3" fmla="*/ 0 w 477805"/>
              <a:gd name="connsiteY3" fmla="*/ 172163 h 1893272"/>
              <a:gd name="connsiteX4" fmla="*/ 137367 w 477805"/>
              <a:gd name="connsiteY4" fmla="*/ 0 h 1893272"/>
              <a:gd name="connsiteX5" fmla="*/ 359617 w 477805"/>
              <a:gd name="connsiteY5" fmla="*/ 82550 h 1893272"/>
              <a:gd name="connsiteX6" fmla="*/ 450979 w 477805"/>
              <a:gd name="connsiteY6" fmla="*/ 75552 h 1893272"/>
              <a:gd name="connsiteX0" fmla="*/ 450979 w 477805"/>
              <a:gd name="connsiteY0" fmla="*/ 75552 h 950297"/>
              <a:gd name="connsiteX1" fmla="*/ 477805 w 477805"/>
              <a:gd name="connsiteY1" fmla="*/ 899562 h 950297"/>
              <a:gd name="connsiteX2" fmla="*/ 364541 w 477805"/>
              <a:gd name="connsiteY2" fmla="*/ 950297 h 950297"/>
              <a:gd name="connsiteX3" fmla="*/ 0 w 477805"/>
              <a:gd name="connsiteY3" fmla="*/ 172163 h 950297"/>
              <a:gd name="connsiteX4" fmla="*/ 137367 w 477805"/>
              <a:gd name="connsiteY4" fmla="*/ 0 h 950297"/>
              <a:gd name="connsiteX5" fmla="*/ 359617 w 477805"/>
              <a:gd name="connsiteY5" fmla="*/ 82550 h 950297"/>
              <a:gd name="connsiteX6" fmla="*/ 450979 w 477805"/>
              <a:gd name="connsiteY6" fmla="*/ 75552 h 950297"/>
              <a:gd name="connsiteX0" fmla="*/ 450979 w 477805"/>
              <a:gd name="connsiteY0" fmla="*/ 75552 h 950297"/>
              <a:gd name="connsiteX1" fmla="*/ 477805 w 477805"/>
              <a:gd name="connsiteY1" fmla="*/ 899562 h 950297"/>
              <a:gd name="connsiteX2" fmla="*/ 364541 w 477805"/>
              <a:gd name="connsiteY2" fmla="*/ 950297 h 950297"/>
              <a:gd name="connsiteX3" fmla="*/ 193723 w 477805"/>
              <a:gd name="connsiteY3" fmla="*/ 584995 h 950297"/>
              <a:gd name="connsiteX4" fmla="*/ 0 w 477805"/>
              <a:gd name="connsiteY4" fmla="*/ 172163 h 950297"/>
              <a:gd name="connsiteX5" fmla="*/ 137367 w 477805"/>
              <a:gd name="connsiteY5" fmla="*/ 0 h 950297"/>
              <a:gd name="connsiteX6" fmla="*/ 359617 w 477805"/>
              <a:gd name="connsiteY6" fmla="*/ 82550 h 950297"/>
              <a:gd name="connsiteX7" fmla="*/ 450979 w 477805"/>
              <a:gd name="connsiteY7" fmla="*/ 75552 h 950297"/>
              <a:gd name="connsiteX0" fmla="*/ 450979 w 477805"/>
              <a:gd name="connsiteY0" fmla="*/ 75552 h 950297"/>
              <a:gd name="connsiteX1" fmla="*/ 477805 w 477805"/>
              <a:gd name="connsiteY1" fmla="*/ 899562 h 950297"/>
              <a:gd name="connsiteX2" fmla="*/ 364541 w 477805"/>
              <a:gd name="connsiteY2" fmla="*/ 950297 h 950297"/>
              <a:gd name="connsiteX3" fmla="*/ 43704 w 477805"/>
              <a:gd name="connsiteY3" fmla="*/ 911226 h 950297"/>
              <a:gd name="connsiteX4" fmla="*/ 0 w 477805"/>
              <a:gd name="connsiteY4" fmla="*/ 172163 h 950297"/>
              <a:gd name="connsiteX5" fmla="*/ 137367 w 477805"/>
              <a:gd name="connsiteY5" fmla="*/ 0 h 950297"/>
              <a:gd name="connsiteX6" fmla="*/ 359617 w 477805"/>
              <a:gd name="connsiteY6" fmla="*/ 82550 h 950297"/>
              <a:gd name="connsiteX7" fmla="*/ 450979 w 477805"/>
              <a:gd name="connsiteY7" fmla="*/ 75552 h 950297"/>
              <a:gd name="connsiteX0" fmla="*/ 450979 w 477805"/>
              <a:gd name="connsiteY0" fmla="*/ 75552 h 950297"/>
              <a:gd name="connsiteX1" fmla="*/ 477805 w 477805"/>
              <a:gd name="connsiteY1" fmla="*/ 899562 h 950297"/>
              <a:gd name="connsiteX2" fmla="*/ 364541 w 477805"/>
              <a:gd name="connsiteY2" fmla="*/ 950297 h 950297"/>
              <a:gd name="connsiteX3" fmla="*/ 43704 w 477805"/>
              <a:gd name="connsiteY3" fmla="*/ 911226 h 950297"/>
              <a:gd name="connsiteX4" fmla="*/ 22273 w 477805"/>
              <a:gd name="connsiteY4" fmla="*/ 544514 h 950297"/>
              <a:gd name="connsiteX5" fmla="*/ 0 w 477805"/>
              <a:gd name="connsiteY5" fmla="*/ 172163 h 950297"/>
              <a:gd name="connsiteX6" fmla="*/ 137367 w 477805"/>
              <a:gd name="connsiteY6" fmla="*/ 0 h 950297"/>
              <a:gd name="connsiteX7" fmla="*/ 359617 w 477805"/>
              <a:gd name="connsiteY7" fmla="*/ 82550 h 950297"/>
              <a:gd name="connsiteX8" fmla="*/ 450979 w 477805"/>
              <a:gd name="connsiteY8" fmla="*/ 75552 h 950297"/>
              <a:gd name="connsiteX0" fmla="*/ 450979 w 477805"/>
              <a:gd name="connsiteY0" fmla="*/ 75552 h 950297"/>
              <a:gd name="connsiteX1" fmla="*/ 477805 w 477805"/>
              <a:gd name="connsiteY1" fmla="*/ 899562 h 950297"/>
              <a:gd name="connsiteX2" fmla="*/ 364541 w 477805"/>
              <a:gd name="connsiteY2" fmla="*/ 950297 h 950297"/>
              <a:gd name="connsiteX3" fmla="*/ 43704 w 477805"/>
              <a:gd name="connsiteY3" fmla="*/ 911226 h 950297"/>
              <a:gd name="connsiteX4" fmla="*/ 265161 w 477805"/>
              <a:gd name="connsiteY4" fmla="*/ 770733 h 950297"/>
              <a:gd name="connsiteX5" fmla="*/ 0 w 477805"/>
              <a:gd name="connsiteY5" fmla="*/ 172163 h 950297"/>
              <a:gd name="connsiteX6" fmla="*/ 137367 w 477805"/>
              <a:gd name="connsiteY6" fmla="*/ 0 h 950297"/>
              <a:gd name="connsiteX7" fmla="*/ 359617 w 477805"/>
              <a:gd name="connsiteY7" fmla="*/ 82550 h 950297"/>
              <a:gd name="connsiteX8" fmla="*/ 450979 w 477805"/>
              <a:gd name="connsiteY8" fmla="*/ 75552 h 950297"/>
              <a:gd name="connsiteX0" fmla="*/ 450979 w 477805"/>
              <a:gd name="connsiteY0" fmla="*/ 75552 h 950297"/>
              <a:gd name="connsiteX1" fmla="*/ 477805 w 477805"/>
              <a:gd name="connsiteY1" fmla="*/ 899562 h 950297"/>
              <a:gd name="connsiteX2" fmla="*/ 364541 w 477805"/>
              <a:gd name="connsiteY2" fmla="*/ 950297 h 950297"/>
              <a:gd name="connsiteX3" fmla="*/ 43704 w 477805"/>
              <a:gd name="connsiteY3" fmla="*/ 911226 h 950297"/>
              <a:gd name="connsiteX4" fmla="*/ 265161 w 477805"/>
              <a:gd name="connsiteY4" fmla="*/ 770733 h 950297"/>
              <a:gd name="connsiteX5" fmla="*/ 122286 w 477805"/>
              <a:gd name="connsiteY5" fmla="*/ 446882 h 950297"/>
              <a:gd name="connsiteX6" fmla="*/ 0 w 477805"/>
              <a:gd name="connsiteY6" fmla="*/ 172163 h 950297"/>
              <a:gd name="connsiteX7" fmla="*/ 137367 w 477805"/>
              <a:gd name="connsiteY7" fmla="*/ 0 h 950297"/>
              <a:gd name="connsiteX8" fmla="*/ 359617 w 477805"/>
              <a:gd name="connsiteY8" fmla="*/ 82550 h 950297"/>
              <a:gd name="connsiteX9" fmla="*/ 450979 w 477805"/>
              <a:gd name="connsiteY9" fmla="*/ 75552 h 950297"/>
              <a:gd name="connsiteX0" fmla="*/ 450979 w 477805"/>
              <a:gd name="connsiteY0" fmla="*/ 75552 h 950297"/>
              <a:gd name="connsiteX1" fmla="*/ 477805 w 477805"/>
              <a:gd name="connsiteY1" fmla="*/ 899562 h 950297"/>
              <a:gd name="connsiteX2" fmla="*/ 364541 w 477805"/>
              <a:gd name="connsiteY2" fmla="*/ 950297 h 950297"/>
              <a:gd name="connsiteX3" fmla="*/ 43704 w 477805"/>
              <a:gd name="connsiteY3" fmla="*/ 911226 h 950297"/>
              <a:gd name="connsiteX4" fmla="*/ 265161 w 477805"/>
              <a:gd name="connsiteY4" fmla="*/ 770733 h 950297"/>
              <a:gd name="connsiteX5" fmla="*/ 22274 w 477805"/>
              <a:gd name="connsiteY5" fmla="*/ 299245 h 950297"/>
              <a:gd name="connsiteX6" fmla="*/ 0 w 477805"/>
              <a:gd name="connsiteY6" fmla="*/ 172163 h 950297"/>
              <a:gd name="connsiteX7" fmla="*/ 137367 w 477805"/>
              <a:gd name="connsiteY7" fmla="*/ 0 h 950297"/>
              <a:gd name="connsiteX8" fmla="*/ 359617 w 477805"/>
              <a:gd name="connsiteY8" fmla="*/ 82550 h 950297"/>
              <a:gd name="connsiteX9" fmla="*/ 450979 w 477805"/>
              <a:gd name="connsiteY9" fmla="*/ 75552 h 950297"/>
              <a:gd name="connsiteX0" fmla="*/ 450979 w 477805"/>
              <a:gd name="connsiteY0" fmla="*/ 75552 h 950297"/>
              <a:gd name="connsiteX1" fmla="*/ 477805 w 477805"/>
              <a:gd name="connsiteY1" fmla="*/ 899562 h 950297"/>
              <a:gd name="connsiteX2" fmla="*/ 364541 w 477805"/>
              <a:gd name="connsiteY2" fmla="*/ 950297 h 950297"/>
              <a:gd name="connsiteX3" fmla="*/ 43704 w 477805"/>
              <a:gd name="connsiteY3" fmla="*/ 911226 h 950297"/>
              <a:gd name="connsiteX4" fmla="*/ 265161 w 477805"/>
              <a:gd name="connsiteY4" fmla="*/ 770733 h 950297"/>
              <a:gd name="connsiteX5" fmla="*/ 127048 w 477805"/>
              <a:gd name="connsiteY5" fmla="*/ 513557 h 950297"/>
              <a:gd name="connsiteX6" fmla="*/ 22274 w 477805"/>
              <a:gd name="connsiteY6" fmla="*/ 299245 h 950297"/>
              <a:gd name="connsiteX7" fmla="*/ 0 w 477805"/>
              <a:gd name="connsiteY7" fmla="*/ 172163 h 950297"/>
              <a:gd name="connsiteX8" fmla="*/ 137367 w 477805"/>
              <a:gd name="connsiteY8" fmla="*/ 0 h 950297"/>
              <a:gd name="connsiteX9" fmla="*/ 359617 w 477805"/>
              <a:gd name="connsiteY9" fmla="*/ 82550 h 950297"/>
              <a:gd name="connsiteX10" fmla="*/ 450979 w 477805"/>
              <a:gd name="connsiteY10" fmla="*/ 75552 h 950297"/>
              <a:gd name="connsiteX0" fmla="*/ 450979 w 477805"/>
              <a:gd name="connsiteY0" fmla="*/ 75552 h 950297"/>
              <a:gd name="connsiteX1" fmla="*/ 477805 w 477805"/>
              <a:gd name="connsiteY1" fmla="*/ 899562 h 950297"/>
              <a:gd name="connsiteX2" fmla="*/ 364541 w 477805"/>
              <a:gd name="connsiteY2" fmla="*/ 950297 h 950297"/>
              <a:gd name="connsiteX3" fmla="*/ 43704 w 477805"/>
              <a:gd name="connsiteY3" fmla="*/ 911226 h 950297"/>
              <a:gd name="connsiteX4" fmla="*/ 265161 w 477805"/>
              <a:gd name="connsiteY4" fmla="*/ 770733 h 950297"/>
              <a:gd name="connsiteX5" fmla="*/ 96091 w 477805"/>
              <a:gd name="connsiteY5" fmla="*/ 373063 h 950297"/>
              <a:gd name="connsiteX6" fmla="*/ 22274 w 477805"/>
              <a:gd name="connsiteY6" fmla="*/ 299245 h 950297"/>
              <a:gd name="connsiteX7" fmla="*/ 0 w 477805"/>
              <a:gd name="connsiteY7" fmla="*/ 172163 h 950297"/>
              <a:gd name="connsiteX8" fmla="*/ 137367 w 477805"/>
              <a:gd name="connsiteY8" fmla="*/ 0 h 950297"/>
              <a:gd name="connsiteX9" fmla="*/ 359617 w 477805"/>
              <a:gd name="connsiteY9" fmla="*/ 82550 h 950297"/>
              <a:gd name="connsiteX10" fmla="*/ 450979 w 477805"/>
              <a:gd name="connsiteY10" fmla="*/ 75552 h 950297"/>
              <a:gd name="connsiteX0" fmla="*/ 450979 w 477805"/>
              <a:gd name="connsiteY0" fmla="*/ 75552 h 950297"/>
              <a:gd name="connsiteX1" fmla="*/ 477805 w 477805"/>
              <a:gd name="connsiteY1" fmla="*/ 899562 h 950297"/>
              <a:gd name="connsiteX2" fmla="*/ 364541 w 477805"/>
              <a:gd name="connsiteY2" fmla="*/ 950297 h 950297"/>
              <a:gd name="connsiteX3" fmla="*/ 43704 w 477805"/>
              <a:gd name="connsiteY3" fmla="*/ 911226 h 950297"/>
              <a:gd name="connsiteX4" fmla="*/ 265161 w 477805"/>
              <a:gd name="connsiteY4" fmla="*/ 770733 h 950297"/>
              <a:gd name="connsiteX5" fmla="*/ 186580 w 477805"/>
              <a:gd name="connsiteY5" fmla="*/ 587376 h 950297"/>
              <a:gd name="connsiteX6" fmla="*/ 96091 w 477805"/>
              <a:gd name="connsiteY6" fmla="*/ 373063 h 950297"/>
              <a:gd name="connsiteX7" fmla="*/ 22274 w 477805"/>
              <a:gd name="connsiteY7" fmla="*/ 299245 h 950297"/>
              <a:gd name="connsiteX8" fmla="*/ 0 w 477805"/>
              <a:gd name="connsiteY8" fmla="*/ 172163 h 950297"/>
              <a:gd name="connsiteX9" fmla="*/ 137367 w 477805"/>
              <a:gd name="connsiteY9" fmla="*/ 0 h 950297"/>
              <a:gd name="connsiteX10" fmla="*/ 359617 w 477805"/>
              <a:gd name="connsiteY10" fmla="*/ 82550 h 950297"/>
              <a:gd name="connsiteX11" fmla="*/ 450979 w 477805"/>
              <a:gd name="connsiteY11" fmla="*/ 75552 h 950297"/>
              <a:gd name="connsiteX0" fmla="*/ 450979 w 477805"/>
              <a:gd name="connsiteY0" fmla="*/ 75552 h 950297"/>
              <a:gd name="connsiteX1" fmla="*/ 477805 w 477805"/>
              <a:gd name="connsiteY1" fmla="*/ 899562 h 950297"/>
              <a:gd name="connsiteX2" fmla="*/ 364541 w 477805"/>
              <a:gd name="connsiteY2" fmla="*/ 950297 h 950297"/>
              <a:gd name="connsiteX3" fmla="*/ 43704 w 477805"/>
              <a:gd name="connsiteY3" fmla="*/ 911226 h 950297"/>
              <a:gd name="connsiteX4" fmla="*/ 265161 w 477805"/>
              <a:gd name="connsiteY4" fmla="*/ 770733 h 950297"/>
              <a:gd name="connsiteX5" fmla="*/ 177055 w 477805"/>
              <a:gd name="connsiteY5" fmla="*/ 370682 h 950297"/>
              <a:gd name="connsiteX6" fmla="*/ 96091 w 477805"/>
              <a:gd name="connsiteY6" fmla="*/ 373063 h 950297"/>
              <a:gd name="connsiteX7" fmla="*/ 22274 w 477805"/>
              <a:gd name="connsiteY7" fmla="*/ 299245 h 950297"/>
              <a:gd name="connsiteX8" fmla="*/ 0 w 477805"/>
              <a:gd name="connsiteY8" fmla="*/ 172163 h 950297"/>
              <a:gd name="connsiteX9" fmla="*/ 137367 w 477805"/>
              <a:gd name="connsiteY9" fmla="*/ 0 h 950297"/>
              <a:gd name="connsiteX10" fmla="*/ 359617 w 477805"/>
              <a:gd name="connsiteY10" fmla="*/ 82550 h 950297"/>
              <a:gd name="connsiteX11" fmla="*/ 450979 w 477805"/>
              <a:gd name="connsiteY11" fmla="*/ 75552 h 950297"/>
              <a:gd name="connsiteX0" fmla="*/ 450979 w 477805"/>
              <a:gd name="connsiteY0" fmla="*/ 75552 h 950297"/>
              <a:gd name="connsiteX1" fmla="*/ 477805 w 477805"/>
              <a:gd name="connsiteY1" fmla="*/ 899562 h 950297"/>
              <a:gd name="connsiteX2" fmla="*/ 364541 w 477805"/>
              <a:gd name="connsiteY2" fmla="*/ 950297 h 950297"/>
              <a:gd name="connsiteX3" fmla="*/ 43704 w 477805"/>
              <a:gd name="connsiteY3" fmla="*/ 911226 h 950297"/>
              <a:gd name="connsiteX4" fmla="*/ 265161 w 477805"/>
              <a:gd name="connsiteY4" fmla="*/ 770733 h 950297"/>
              <a:gd name="connsiteX5" fmla="*/ 177055 w 477805"/>
              <a:gd name="connsiteY5" fmla="*/ 370682 h 950297"/>
              <a:gd name="connsiteX6" fmla="*/ 96091 w 477805"/>
              <a:gd name="connsiteY6" fmla="*/ 373063 h 950297"/>
              <a:gd name="connsiteX7" fmla="*/ 22274 w 477805"/>
              <a:gd name="connsiteY7" fmla="*/ 299245 h 950297"/>
              <a:gd name="connsiteX8" fmla="*/ 0 w 477805"/>
              <a:gd name="connsiteY8" fmla="*/ 172163 h 950297"/>
              <a:gd name="connsiteX9" fmla="*/ 137367 w 477805"/>
              <a:gd name="connsiteY9" fmla="*/ 0 h 950297"/>
              <a:gd name="connsiteX10" fmla="*/ 311992 w 477805"/>
              <a:gd name="connsiteY10" fmla="*/ 101600 h 950297"/>
              <a:gd name="connsiteX11" fmla="*/ 450979 w 477805"/>
              <a:gd name="connsiteY11" fmla="*/ 75552 h 950297"/>
              <a:gd name="connsiteX0" fmla="*/ 450979 w 477805"/>
              <a:gd name="connsiteY0" fmla="*/ 0 h 874745"/>
              <a:gd name="connsiteX1" fmla="*/ 477805 w 477805"/>
              <a:gd name="connsiteY1" fmla="*/ 824010 h 874745"/>
              <a:gd name="connsiteX2" fmla="*/ 364541 w 477805"/>
              <a:gd name="connsiteY2" fmla="*/ 874745 h 874745"/>
              <a:gd name="connsiteX3" fmla="*/ 43704 w 477805"/>
              <a:gd name="connsiteY3" fmla="*/ 835674 h 874745"/>
              <a:gd name="connsiteX4" fmla="*/ 265161 w 477805"/>
              <a:gd name="connsiteY4" fmla="*/ 695181 h 874745"/>
              <a:gd name="connsiteX5" fmla="*/ 177055 w 477805"/>
              <a:gd name="connsiteY5" fmla="*/ 295130 h 874745"/>
              <a:gd name="connsiteX6" fmla="*/ 96091 w 477805"/>
              <a:gd name="connsiteY6" fmla="*/ 297511 h 874745"/>
              <a:gd name="connsiteX7" fmla="*/ 22274 w 477805"/>
              <a:gd name="connsiteY7" fmla="*/ 223693 h 874745"/>
              <a:gd name="connsiteX8" fmla="*/ 0 w 477805"/>
              <a:gd name="connsiteY8" fmla="*/ 96611 h 874745"/>
              <a:gd name="connsiteX9" fmla="*/ 134986 w 477805"/>
              <a:gd name="connsiteY9" fmla="*/ 184005 h 874745"/>
              <a:gd name="connsiteX10" fmla="*/ 311992 w 477805"/>
              <a:gd name="connsiteY10" fmla="*/ 26048 h 874745"/>
              <a:gd name="connsiteX11" fmla="*/ 450979 w 477805"/>
              <a:gd name="connsiteY11" fmla="*/ 0 h 874745"/>
              <a:gd name="connsiteX0" fmla="*/ 450979 w 477805"/>
              <a:gd name="connsiteY0" fmla="*/ 0 h 874745"/>
              <a:gd name="connsiteX1" fmla="*/ 477805 w 477805"/>
              <a:gd name="connsiteY1" fmla="*/ 824010 h 874745"/>
              <a:gd name="connsiteX2" fmla="*/ 364541 w 477805"/>
              <a:gd name="connsiteY2" fmla="*/ 874745 h 874745"/>
              <a:gd name="connsiteX3" fmla="*/ 43704 w 477805"/>
              <a:gd name="connsiteY3" fmla="*/ 835674 h 874745"/>
              <a:gd name="connsiteX4" fmla="*/ 265161 w 477805"/>
              <a:gd name="connsiteY4" fmla="*/ 695181 h 874745"/>
              <a:gd name="connsiteX5" fmla="*/ 177055 w 477805"/>
              <a:gd name="connsiteY5" fmla="*/ 295130 h 874745"/>
              <a:gd name="connsiteX6" fmla="*/ 96091 w 477805"/>
              <a:gd name="connsiteY6" fmla="*/ 297511 h 874745"/>
              <a:gd name="connsiteX7" fmla="*/ 22274 w 477805"/>
              <a:gd name="connsiteY7" fmla="*/ 223693 h 874745"/>
              <a:gd name="connsiteX8" fmla="*/ 0 w 477805"/>
              <a:gd name="connsiteY8" fmla="*/ 96611 h 874745"/>
              <a:gd name="connsiteX9" fmla="*/ 134986 w 477805"/>
              <a:gd name="connsiteY9" fmla="*/ 184005 h 874745"/>
              <a:gd name="connsiteX10" fmla="*/ 450979 w 477805"/>
              <a:gd name="connsiteY10" fmla="*/ 0 h 874745"/>
              <a:gd name="connsiteX0" fmla="*/ 474791 w 477805"/>
              <a:gd name="connsiteY0" fmla="*/ 184377 h 778134"/>
              <a:gd name="connsiteX1" fmla="*/ 477805 w 477805"/>
              <a:gd name="connsiteY1" fmla="*/ 727399 h 778134"/>
              <a:gd name="connsiteX2" fmla="*/ 364541 w 477805"/>
              <a:gd name="connsiteY2" fmla="*/ 778134 h 778134"/>
              <a:gd name="connsiteX3" fmla="*/ 43704 w 477805"/>
              <a:gd name="connsiteY3" fmla="*/ 739063 h 778134"/>
              <a:gd name="connsiteX4" fmla="*/ 265161 w 477805"/>
              <a:gd name="connsiteY4" fmla="*/ 598570 h 778134"/>
              <a:gd name="connsiteX5" fmla="*/ 177055 w 477805"/>
              <a:gd name="connsiteY5" fmla="*/ 198519 h 778134"/>
              <a:gd name="connsiteX6" fmla="*/ 96091 w 477805"/>
              <a:gd name="connsiteY6" fmla="*/ 200900 h 778134"/>
              <a:gd name="connsiteX7" fmla="*/ 22274 w 477805"/>
              <a:gd name="connsiteY7" fmla="*/ 127082 h 778134"/>
              <a:gd name="connsiteX8" fmla="*/ 0 w 477805"/>
              <a:gd name="connsiteY8" fmla="*/ 0 h 778134"/>
              <a:gd name="connsiteX9" fmla="*/ 134986 w 477805"/>
              <a:gd name="connsiteY9" fmla="*/ 87394 h 778134"/>
              <a:gd name="connsiteX10" fmla="*/ 474791 w 477805"/>
              <a:gd name="connsiteY10" fmla="*/ 184377 h 778134"/>
              <a:gd name="connsiteX0" fmla="*/ 585867 w 588881"/>
              <a:gd name="connsiteY0" fmla="*/ 184377 h 778134"/>
              <a:gd name="connsiteX1" fmla="*/ 588881 w 588881"/>
              <a:gd name="connsiteY1" fmla="*/ 727399 h 778134"/>
              <a:gd name="connsiteX2" fmla="*/ 475617 w 588881"/>
              <a:gd name="connsiteY2" fmla="*/ 778134 h 778134"/>
              <a:gd name="connsiteX3" fmla="*/ 154780 w 588881"/>
              <a:gd name="connsiteY3" fmla="*/ 739063 h 778134"/>
              <a:gd name="connsiteX4" fmla="*/ 376237 w 588881"/>
              <a:gd name="connsiteY4" fmla="*/ 598570 h 778134"/>
              <a:gd name="connsiteX5" fmla="*/ 288131 w 588881"/>
              <a:gd name="connsiteY5" fmla="*/ 198519 h 778134"/>
              <a:gd name="connsiteX6" fmla="*/ 207167 w 588881"/>
              <a:gd name="connsiteY6" fmla="*/ 200900 h 778134"/>
              <a:gd name="connsiteX7" fmla="*/ 0 w 588881"/>
              <a:gd name="connsiteY7" fmla="*/ 493795 h 778134"/>
              <a:gd name="connsiteX8" fmla="*/ 111076 w 588881"/>
              <a:gd name="connsiteY8" fmla="*/ 0 h 778134"/>
              <a:gd name="connsiteX9" fmla="*/ 246062 w 588881"/>
              <a:gd name="connsiteY9" fmla="*/ 87394 h 778134"/>
              <a:gd name="connsiteX10" fmla="*/ 585867 w 588881"/>
              <a:gd name="connsiteY10" fmla="*/ 184377 h 778134"/>
              <a:gd name="connsiteX0" fmla="*/ 585867 w 588881"/>
              <a:gd name="connsiteY0" fmla="*/ 184377 h 778134"/>
              <a:gd name="connsiteX1" fmla="*/ 588881 w 588881"/>
              <a:gd name="connsiteY1" fmla="*/ 727399 h 778134"/>
              <a:gd name="connsiteX2" fmla="*/ 475617 w 588881"/>
              <a:gd name="connsiteY2" fmla="*/ 778134 h 778134"/>
              <a:gd name="connsiteX3" fmla="*/ 154780 w 588881"/>
              <a:gd name="connsiteY3" fmla="*/ 739063 h 778134"/>
              <a:gd name="connsiteX4" fmla="*/ 376237 w 588881"/>
              <a:gd name="connsiteY4" fmla="*/ 598570 h 778134"/>
              <a:gd name="connsiteX5" fmla="*/ 288131 w 588881"/>
              <a:gd name="connsiteY5" fmla="*/ 198519 h 778134"/>
              <a:gd name="connsiteX6" fmla="*/ 238123 w 588881"/>
              <a:gd name="connsiteY6" fmla="*/ 527132 h 778134"/>
              <a:gd name="connsiteX7" fmla="*/ 0 w 588881"/>
              <a:gd name="connsiteY7" fmla="*/ 493795 h 778134"/>
              <a:gd name="connsiteX8" fmla="*/ 111076 w 588881"/>
              <a:gd name="connsiteY8" fmla="*/ 0 h 778134"/>
              <a:gd name="connsiteX9" fmla="*/ 246062 w 588881"/>
              <a:gd name="connsiteY9" fmla="*/ 87394 h 778134"/>
              <a:gd name="connsiteX10" fmla="*/ 585867 w 588881"/>
              <a:gd name="connsiteY10" fmla="*/ 184377 h 778134"/>
              <a:gd name="connsiteX0" fmla="*/ 585867 w 588881"/>
              <a:gd name="connsiteY0" fmla="*/ 184377 h 778134"/>
              <a:gd name="connsiteX1" fmla="*/ 588881 w 588881"/>
              <a:gd name="connsiteY1" fmla="*/ 727399 h 778134"/>
              <a:gd name="connsiteX2" fmla="*/ 475617 w 588881"/>
              <a:gd name="connsiteY2" fmla="*/ 778134 h 778134"/>
              <a:gd name="connsiteX3" fmla="*/ 154780 w 588881"/>
              <a:gd name="connsiteY3" fmla="*/ 739063 h 778134"/>
              <a:gd name="connsiteX4" fmla="*/ 376237 w 588881"/>
              <a:gd name="connsiteY4" fmla="*/ 598570 h 778134"/>
              <a:gd name="connsiteX5" fmla="*/ 469106 w 588881"/>
              <a:gd name="connsiteY5" fmla="*/ 429500 h 778134"/>
              <a:gd name="connsiteX6" fmla="*/ 238123 w 588881"/>
              <a:gd name="connsiteY6" fmla="*/ 527132 h 778134"/>
              <a:gd name="connsiteX7" fmla="*/ 0 w 588881"/>
              <a:gd name="connsiteY7" fmla="*/ 493795 h 778134"/>
              <a:gd name="connsiteX8" fmla="*/ 111076 w 588881"/>
              <a:gd name="connsiteY8" fmla="*/ 0 h 778134"/>
              <a:gd name="connsiteX9" fmla="*/ 246062 w 588881"/>
              <a:gd name="connsiteY9" fmla="*/ 87394 h 778134"/>
              <a:gd name="connsiteX10" fmla="*/ 585867 w 588881"/>
              <a:gd name="connsiteY10" fmla="*/ 184377 h 778134"/>
              <a:gd name="connsiteX0" fmla="*/ 585867 w 616906"/>
              <a:gd name="connsiteY0" fmla="*/ 184377 h 778134"/>
              <a:gd name="connsiteX1" fmla="*/ 588881 w 616906"/>
              <a:gd name="connsiteY1" fmla="*/ 727399 h 778134"/>
              <a:gd name="connsiteX2" fmla="*/ 475617 w 616906"/>
              <a:gd name="connsiteY2" fmla="*/ 778134 h 778134"/>
              <a:gd name="connsiteX3" fmla="*/ 154780 w 616906"/>
              <a:gd name="connsiteY3" fmla="*/ 739063 h 778134"/>
              <a:gd name="connsiteX4" fmla="*/ 376237 w 616906"/>
              <a:gd name="connsiteY4" fmla="*/ 598570 h 778134"/>
              <a:gd name="connsiteX5" fmla="*/ 469106 w 616906"/>
              <a:gd name="connsiteY5" fmla="*/ 429500 h 778134"/>
              <a:gd name="connsiteX6" fmla="*/ 238123 w 616906"/>
              <a:gd name="connsiteY6" fmla="*/ 527132 h 778134"/>
              <a:gd name="connsiteX7" fmla="*/ 0 w 616906"/>
              <a:gd name="connsiteY7" fmla="*/ 493795 h 778134"/>
              <a:gd name="connsiteX8" fmla="*/ 111076 w 616906"/>
              <a:gd name="connsiteY8" fmla="*/ 0 h 778134"/>
              <a:gd name="connsiteX9" fmla="*/ 246062 w 616906"/>
              <a:gd name="connsiteY9" fmla="*/ 87394 h 778134"/>
              <a:gd name="connsiteX10" fmla="*/ 585867 w 616906"/>
              <a:gd name="connsiteY10" fmla="*/ 184377 h 778134"/>
              <a:gd name="connsiteX0" fmla="*/ 585867 w 616906"/>
              <a:gd name="connsiteY0" fmla="*/ 184377 h 778134"/>
              <a:gd name="connsiteX1" fmla="*/ 588881 w 616906"/>
              <a:gd name="connsiteY1" fmla="*/ 727399 h 778134"/>
              <a:gd name="connsiteX2" fmla="*/ 475617 w 616906"/>
              <a:gd name="connsiteY2" fmla="*/ 778134 h 778134"/>
              <a:gd name="connsiteX3" fmla="*/ 154780 w 616906"/>
              <a:gd name="connsiteY3" fmla="*/ 739063 h 778134"/>
              <a:gd name="connsiteX4" fmla="*/ 376237 w 616906"/>
              <a:gd name="connsiteY4" fmla="*/ 598570 h 778134"/>
              <a:gd name="connsiteX5" fmla="*/ 469106 w 616906"/>
              <a:gd name="connsiteY5" fmla="*/ 429500 h 778134"/>
              <a:gd name="connsiteX6" fmla="*/ 238123 w 616906"/>
              <a:gd name="connsiteY6" fmla="*/ 527132 h 778134"/>
              <a:gd name="connsiteX7" fmla="*/ 0 w 616906"/>
              <a:gd name="connsiteY7" fmla="*/ 493795 h 778134"/>
              <a:gd name="connsiteX8" fmla="*/ 111076 w 616906"/>
              <a:gd name="connsiteY8" fmla="*/ 0 h 778134"/>
              <a:gd name="connsiteX9" fmla="*/ 246062 w 616906"/>
              <a:gd name="connsiteY9" fmla="*/ 87394 h 778134"/>
              <a:gd name="connsiteX10" fmla="*/ 585867 w 616906"/>
              <a:gd name="connsiteY10" fmla="*/ 184377 h 778134"/>
              <a:gd name="connsiteX0" fmla="*/ 585867 w 616906"/>
              <a:gd name="connsiteY0" fmla="*/ 184377 h 778134"/>
              <a:gd name="connsiteX1" fmla="*/ 588881 w 616906"/>
              <a:gd name="connsiteY1" fmla="*/ 727399 h 778134"/>
              <a:gd name="connsiteX2" fmla="*/ 475617 w 616906"/>
              <a:gd name="connsiteY2" fmla="*/ 778134 h 778134"/>
              <a:gd name="connsiteX3" fmla="*/ 154780 w 616906"/>
              <a:gd name="connsiteY3" fmla="*/ 739063 h 778134"/>
              <a:gd name="connsiteX4" fmla="*/ 376237 w 616906"/>
              <a:gd name="connsiteY4" fmla="*/ 598570 h 778134"/>
              <a:gd name="connsiteX5" fmla="*/ 469106 w 616906"/>
              <a:gd name="connsiteY5" fmla="*/ 429500 h 778134"/>
              <a:gd name="connsiteX6" fmla="*/ 238123 w 616906"/>
              <a:gd name="connsiteY6" fmla="*/ 527132 h 778134"/>
              <a:gd name="connsiteX7" fmla="*/ 0 w 616906"/>
              <a:gd name="connsiteY7" fmla="*/ 493795 h 778134"/>
              <a:gd name="connsiteX8" fmla="*/ 111076 w 616906"/>
              <a:gd name="connsiteY8" fmla="*/ 0 h 778134"/>
              <a:gd name="connsiteX9" fmla="*/ 246062 w 616906"/>
              <a:gd name="connsiteY9" fmla="*/ 87394 h 778134"/>
              <a:gd name="connsiteX10" fmla="*/ 585867 w 616906"/>
              <a:gd name="connsiteY10" fmla="*/ 184377 h 778134"/>
              <a:gd name="connsiteX0" fmla="*/ 246062 w 588881"/>
              <a:gd name="connsiteY0" fmla="*/ 87394 h 778134"/>
              <a:gd name="connsiteX1" fmla="*/ 588881 w 588881"/>
              <a:gd name="connsiteY1" fmla="*/ 727399 h 778134"/>
              <a:gd name="connsiteX2" fmla="*/ 475617 w 588881"/>
              <a:gd name="connsiteY2" fmla="*/ 778134 h 778134"/>
              <a:gd name="connsiteX3" fmla="*/ 154780 w 588881"/>
              <a:gd name="connsiteY3" fmla="*/ 739063 h 778134"/>
              <a:gd name="connsiteX4" fmla="*/ 376237 w 588881"/>
              <a:gd name="connsiteY4" fmla="*/ 598570 h 778134"/>
              <a:gd name="connsiteX5" fmla="*/ 469106 w 588881"/>
              <a:gd name="connsiteY5" fmla="*/ 429500 h 778134"/>
              <a:gd name="connsiteX6" fmla="*/ 238123 w 588881"/>
              <a:gd name="connsiteY6" fmla="*/ 527132 h 778134"/>
              <a:gd name="connsiteX7" fmla="*/ 0 w 588881"/>
              <a:gd name="connsiteY7" fmla="*/ 493795 h 778134"/>
              <a:gd name="connsiteX8" fmla="*/ 111076 w 588881"/>
              <a:gd name="connsiteY8" fmla="*/ 0 h 778134"/>
              <a:gd name="connsiteX9" fmla="*/ 246062 w 588881"/>
              <a:gd name="connsiteY9" fmla="*/ 87394 h 778134"/>
              <a:gd name="connsiteX0" fmla="*/ 246062 w 584119"/>
              <a:gd name="connsiteY0" fmla="*/ 87394 h 778134"/>
              <a:gd name="connsiteX1" fmla="*/ 584119 w 584119"/>
              <a:gd name="connsiteY1" fmla="*/ 182093 h 778134"/>
              <a:gd name="connsiteX2" fmla="*/ 475617 w 584119"/>
              <a:gd name="connsiteY2" fmla="*/ 778134 h 778134"/>
              <a:gd name="connsiteX3" fmla="*/ 154780 w 584119"/>
              <a:gd name="connsiteY3" fmla="*/ 739063 h 778134"/>
              <a:gd name="connsiteX4" fmla="*/ 376237 w 584119"/>
              <a:gd name="connsiteY4" fmla="*/ 598570 h 778134"/>
              <a:gd name="connsiteX5" fmla="*/ 469106 w 584119"/>
              <a:gd name="connsiteY5" fmla="*/ 429500 h 778134"/>
              <a:gd name="connsiteX6" fmla="*/ 238123 w 584119"/>
              <a:gd name="connsiteY6" fmla="*/ 527132 h 778134"/>
              <a:gd name="connsiteX7" fmla="*/ 0 w 584119"/>
              <a:gd name="connsiteY7" fmla="*/ 493795 h 778134"/>
              <a:gd name="connsiteX8" fmla="*/ 111076 w 584119"/>
              <a:gd name="connsiteY8" fmla="*/ 0 h 778134"/>
              <a:gd name="connsiteX9" fmla="*/ 246062 w 584119"/>
              <a:gd name="connsiteY9" fmla="*/ 87394 h 778134"/>
              <a:gd name="connsiteX0" fmla="*/ 246062 w 476507"/>
              <a:gd name="connsiteY0" fmla="*/ 87394 h 778134"/>
              <a:gd name="connsiteX1" fmla="*/ 475617 w 476507"/>
              <a:gd name="connsiteY1" fmla="*/ 778134 h 778134"/>
              <a:gd name="connsiteX2" fmla="*/ 154780 w 476507"/>
              <a:gd name="connsiteY2" fmla="*/ 739063 h 778134"/>
              <a:gd name="connsiteX3" fmla="*/ 376237 w 476507"/>
              <a:gd name="connsiteY3" fmla="*/ 598570 h 778134"/>
              <a:gd name="connsiteX4" fmla="*/ 469106 w 476507"/>
              <a:gd name="connsiteY4" fmla="*/ 429500 h 778134"/>
              <a:gd name="connsiteX5" fmla="*/ 238123 w 476507"/>
              <a:gd name="connsiteY5" fmla="*/ 527132 h 778134"/>
              <a:gd name="connsiteX6" fmla="*/ 0 w 476507"/>
              <a:gd name="connsiteY6" fmla="*/ 493795 h 778134"/>
              <a:gd name="connsiteX7" fmla="*/ 111076 w 476507"/>
              <a:gd name="connsiteY7" fmla="*/ 0 h 778134"/>
              <a:gd name="connsiteX8" fmla="*/ 246062 w 476507"/>
              <a:gd name="connsiteY8" fmla="*/ 87394 h 778134"/>
              <a:gd name="connsiteX0" fmla="*/ 246062 w 756969"/>
              <a:gd name="connsiteY0" fmla="*/ 87394 h 739063"/>
              <a:gd name="connsiteX1" fmla="*/ 756604 w 756969"/>
              <a:gd name="connsiteY1" fmla="*/ 549534 h 739063"/>
              <a:gd name="connsiteX2" fmla="*/ 154780 w 756969"/>
              <a:gd name="connsiteY2" fmla="*/ 739063 h 739063"/>
              <a:gd name="connsiteX3" fmla="*/ 376237 w 756969"/>
              <a:gd name="connsiteY3" fmla="*/ 598570 h 739063"/>
              <a:gd name="connsiteX4" fmla="*/ 469106 w 756969"/>
              <a:gd name="connsiteY4" fmla="*/ 429500 h 739063"/>
              <a:gd name="connsiteX5" fmla="*/ 238123 w 756969"/>
              <a:gd name="connsiteY5" fmla="*/ 527132 h 739063"/>
              <a:gd name="connsiteX6" fmla="*/ 0 w 756969"/>
              <a:gd name="connsiteY6" fmla="*/ 493795 h 739063"/>
              <a:gd name="connsiteX7" fmla="*/ 111076 w 756969"/>
              <a:gd name="connsiteY7" fmla="*/ 0 h 739063"/>
              <a:gd name="connsiteX8" fmla="*/ 246062 w 756969"/>
              <a:gd name="connsiteY8" fmla="*/ 87394 h 739063"/>
              <a:gd name="connsiteX0" fmla="*/ 111076 w 756604"/>
              <a:gd name="connsiteY0" fmla="*/ 0 h 739063"/>
              <a:gd name="connsiteX1" fmla="*/ 756604 w 756604"/>
              <a:gd name="connsiteY1" fmla="*/ 549534 h 739063"/>
              <a:gd name="connsiteX2" fmla="*/ 154780 w 756604"/>
              <a:gd name="connsiteY2" fmla="*/ 739063 h 739063"/>
              <a:gd name="connsiteX3" fmla="*/ 376237 w 756604"/>
              <a:gd name="connsiteY3" fmla="*/ 598570 h 739063"/>
              <a:gd name="connsiteX4" fmla="*/ 469106 w 756604"/>
              <a:gd name="connsiteY4" fmla="*/ 429500 h 739063"/>
              <a:gd name="connsiteX5" fmla="*/ 238123 w 756604"/>
              <a:gd name="connsiteY5" fmla="*/ 527132 h 739063"/>
              <a:gd name="connsiteX6" fmla="*/ 0 w 756604"/>
              <a:gd name="connsiteY6" fmla="*/ 493795 h 739063"/>
              <a:gd name="connsiteX7" fmla="*/ 111076 w 756604"/>
              <a:gd name="connsiteY7" fmla="*/ 0 h 739063"/>
              <a:gd name="connsiteX0" fmla="*/ 111076 w 668498"/>
              <a:gd name="connsiteY0" fmla="*/ 0 h 739063"/>
              <a:gd name="connsiteX1" fmla="*/ 668498 w 668498"/>
              <a:gd name="connsiteY1" fmla="*/ 180440 h 739063"/>
              <a:gd name="connsiteX2" fmla="*/ 154780 w 668498"/>
              <a:gd name="connsiteY2" fmla="*/ 739063 h 739063"/>
              <a:gd name="connsiteX3" fmla="*/ 376237 w 668498"/>
              <a:gd name="connsiteY3" fmla="*/ 598570 h 739063"/>
              <a:gd name="connsiteX4" fmla="*/ 469106 w 668498"/>
              <a:gd name="connsiteY4" fmla="*/ 429500 h 739063"/>
              <a:gd name="connsiteX5" fmla="*/ 238123 w 668498"/>
              <a:gd name="connsiteY5" fmla="*/ 527132 h 739063"/>
              <a:gd name="connsiteX6" fmla="*/ 0 w 668498"/>
              <a:gd name="connsiteY6" fmla="*/ 493795 h 739063"/>
              <a:gd name="connsiteX7" fmla="*/ 111076 w 668498"/>
              <a:gd name="connsiteY7" fmla="*/ 0 h 739063"/>
              <a:gd name="connsiteX0" fmla="*/ 253951 w 668498"/>
              <a:gd name="connsiteY0" fmla="*/ 0 h 643813"/>
              <a:gd name="connsiteX1" fmla="*/ 668498 w 668498"/>
              <a:gd name="connsiteY1" fmla="*/ 85190 h 643813"/>
              <a:gd name="connsiteX2" fmla="*/ 154780 w 668498"/>
              <a:gd name="connsiteY2" fmla="*/ 643813 h 643813"/>
              <a:gd name="connsiteX3" fmla="*/ 376237 w 668498"/>
              <a:gd name="connsiteY3" fmla="*/ 503320 h 643813"/>
              <a:gd name="connsiteX4" fmla="*/ 469106 w 668498"/>
              <a:gd name="connsiteY4" fmla="*/ 334250 h 643813"/>
              <a:gd name="connsiteX5" fmla="*/ 238123 w 668498"/>
              <a:gd name="connsiteY5" fmla="*/ 431882 h 643813"/>
              <a:gd name="connsiteX6" fmla="*/ 0 w 668498"/>
              <a:gd name="connsiteY6" fmla="*/ 398545 h 643813"/>
              <a:gd name="connsiteX7" fmla="*/ 253951 w 668498"/>
              <a:gd name="connsiteY7" fmla="*/ 0 h 643813"/>
              <a:gd name="connsiteX0" fmla="*/ 253951 w 587536"/>
              <a:gd name="connsiteY0" fmla="*/ 0 h 643813"/>
              <a:gd name="connsiteX1" fmla="*/ 587536 w 587536"/>
              <a:gd name="connsiteY1" fmla="*/ 63758 h 643813"/>
              <a:gd name="connsiteX2" fmla="*/ 154780 w 587536"/>
              <a:gd name="connsiteY2" fmla="*/ 643813 h 643813"/>
              <a:gd name="connsiteX3" fmla="*/ 376237 w 587536"/>
              <a:gd name="connsiteY3" fmla="*/ 503320 h 643813"/>
              <a:gd name="connsiteX4" fmla="*/ 469106 w 587536"/>
              <a:gd name="connsiteY4" fmla="*/ 334250 h 643813"/>
              <a:gd name="connsiteX5" fmla="*/ 238123 w 587536"/>
              <a:gd name="connsiteY5" fmla="*/ 431882 h 643813"/>
              <a:gd name="connsiteX6" fmla="*/ 0 w 587536"/>
              <a:gd name="connsiteY6" fmla="*/ 398545 h 643813"/>
              <a:gd name="connsiteX7" fmla="*/ 253951 w 587536"/>
              <a:gd name="connsiteY7" fmla="*/ 0 h 643813"/>
              <a:gd name="connsiteX0" fmla="*/ 253951 w 652461"/>
              <a:gd name="connsiteY0" fmla="*/ 11030 h 514350"/>
              <a:gd name="connsiteX1" fmla="*/ 587536 w 652461"/>
              <a:gd name="connsiteY1" fmla="*/ 74788 h 514350"/>
              <a:gd name="connsiteX2" fmla="*/ 652461 w 652461"/>
              <a:gd name="connsiteY2" fmla="*/ 0 h 514350"/>
              <a:gd name="connsiteX3" fmla="*/ 376237 w 652461"/>
              <a:gd name="connsiteY3" fmla="*/ 514350 h 514350"/>
              <a:gd name="connsiteX4" fmla="*/ 469106 w 652461"/>
              <a:gd name="connsiteY4" fmla="*/ 345280 h 514350"/>
              <a:gd name="connsiteX5" fmla="*/ 238123 w 652461"/>
              <a:gd name="connsiteY5" fmla="*/ 442912 h 514350"/>
              <a:gd name="connsiteX6" fmla="*/ 0 w 652461"/>
              <a:gd name="connsiteY6" fmla="*/ 409575 h 514350"/>
              <a:gd name="connsiteX7" fmla="*/ 253951 w 652461"/>
              <a:gd name="connsiteY7" fmla="*/ 11030 h 514350"/>
              <a:gd name="connsiteX0" fmla="*/ 253951 w 652461"/>
              <a:gd name="connsiteY0" fmla="*/ 11030 h 514350"/>
              <a:gd name="connsiteX1" fmla="*/ 587536 w 652461"/>
              <a:gd name="connsiteY1" fmla="*/ 74788 h 514350"/>
              <a:gd name="connsiteX2" fmla="*/ 652461 w 652461"/>
              <a:gd name="connsiteY2" fmla="*/ 0 h 514350"/>
              <a:gd name="connsiteX3" fmla="*/ 376237 w 652461"/>
              <a:gd name="connsiteY3" fmla="*/ 514350 h 514350"/>
              <a:gd name="connsiteX4" fmla="*/ 469106 w 652461"/>
              <a:gd name="connsiteY4" fmla="*/ 345280 h 514350"/>
              <a:gd name="connsiteX5" fmla="*/ 450344 w 652461"/>
              <a:gd name="connsiteY5" fmla="*/ 347958 h 514350"/>
              <a:gd name="connsiteX6" fmla="*/ 238123 w 652461"/>
              <a:gd name="connsiteY6" fmla="*/ 442912 h 514350"/>
              <a:gd name="connsiteX7" fmla="*/ 0 w 652461"/>
              <a:gd name="connsiteY7" fmla="*/ 409575 h 514350"/>
              <a:gd name="connsiteX8" fmla="*/ 253951 w 652461"/>
              <a:gd name="connsiteY8" fmla="*/ 11030 h 514350"/>
              <a:gd name="connsiteX0" fmla="*/ 253951 w 652461"/>
              <a:gd name="connsiteY0" fmla="*/ 11030 h 690562"/>
              <a:gd name="connsiteX1" fmla="*/ 587536 w 652461"/>
              <a:gd name="connsiteY1" fmla="*/ 74788 h 690562"/>
              <a:gd name="connsiteX2" fmla="*/ 652461 w 652461"/>
              <a:gd name="connsiteY2" fmla="*/ 0 h 690562"/>
              <a:gd name="connsiteX3" fmla="*/ 376237 w 652461"/>
              <a:gd name="connsiteY3" fmla="*/ 514350 h 690562"/>
              <a:gd name="connsiteX4" fmla="*/ 104775 w 652461"/>
              <a:gd name="connsiteY4" fmla="*/ 690562 h 690562"/>
              <a:gd name="connsiteX5" fmla="*/ 450344 w 652461"/>
              <a:gd name="connsiteY5" fmla="*/ 347958 h 690562"/>
              <a:gd name="connsiteX6" fmla="*/ 238123 w 652461"/>
              <a:gd name="connsiteY6" fmla="*/ 442912 h 690562"/>
              <a:gd name="connsiteX7" fmla="*/ 0 w 652461"/>
              <a:gd name="connsiteY7" fmla="*/ 409575 h 690562"/>
              <a:gd name="connsiteX8" fmla="*/ 253951 w 652461"/>
              <a:gd name="connsiteY8" fmla="*/ 11030 h 690562"/>
              <a:gd name="connsiteX0" fmla="*/ 253951 w 652461"/>
              <a:gd name="connsiteY0" fmla="*/ 11030 h 690562"/>
              <a:gd name="connsiteX1" fmla="*/ 587536 w 652461"/>
              <a:gd name="connsiteY1" fmla="*/ 74788 h 690562"/>
              <a:gd name="connsiteX2" fmla="*/ 652461 w 652461"/>
              <a:gd name="connsiteY2" fmla="*/ 0 h 690562"/>
              <a:gd name="connsiteX3" fmla="*/ 376237 w 652461"/>
              <a:gd name="connsiteY3" fmla="*/ 514350 h 690562"/>
              <a:gd name="connsiteX4" fmla="*/ 104775 w 652461"/>
              <a:gd name="connsiteY4" fmla="*/ 690562 h 690562"/>
              <a:gd name="connsiteX5" fmla="*/ 369382 w 652461"/>
              <a:gd name="connsiteY5" fmla="*/ 314620 h 690562"/>
              <a:gd name="connsiteX6" fmla="*/ 238123 w 652461"/>
              <a:gd name="connsiteY6" fmla="*/ 442912 h 690562"/>
              <a:gd name="connsiteX7" fmla="*/ 0 w 652461"/>
              <a:gd name="connsiteY7" fmla="*/ 409575 h 690562"/>
              <a:gd name="connsiteX8" fmla="*/ 253951 w 652461"/>
              <a:gd name="connsiteY8" fmla="*/ 11030 h 690562"/>
              <a:gd name="connsiteX0" fmla="*/ 253951 w 781050"/>
              <a:gd name="connsiteY0" fmla="*/ 11030 h 690562"/>
              <a:gd name="connsiteX1" fmla="*/ 587536 w 781050"/>
              <a:gd name="connsiteY1" fmla="*/ 74788 h 690562"/>
              <a:gd name="connsiteX2" fmla="*/ 652461 w 781050"/>
              <a:gd name="connsiteY2" fmla="*/ 0 h 690562"/>
              <a:gd name="connsiteX3" fmla="*/ 781050 w 781050"/>
              <a:gd name="connsiteY3" fmla="*/ 159544 h 690562"/>
              <a:gd name="connsiteX4" fmla="*/ 104775 w 781050"/>
              <a:gd name="connsiteY4" fmla="*/ 690562 h 690562"/>
              <a:gd name="connsiteX5" fmla="*/ 369382 w 781050"/>
              <a:gd name="connsiteY5" fmla="*/ 314620 h 690562"/>
              <a:gd name="connsiteX6" fmla="*/ 238123 w 781050"/>
              <a:gd name="connsiteY6" fmla="*/ 442912 h 690562"/>
              <a:gd name="connsiteX7" fmla="*/ 0 w 781050"/>
              <a:gd name="connsiteY7" fmla="*/ 409575 h 690562"/>
              <a:gd name="connsiteX8" fmla="*/ 253951 w 781050"/>
              <a:gd name="connsiteY8" fmla="*/ 11030 h 690562"/>
              <a:gd name="connsiteX0" fmla="*/ 253951 w 781050"/>
              <a:gd name="connsiteY0" fmla="*/ 11030 h 442912"/>
              <a:gd name="connsiteX1" fmla="*/ 587536 w 781050"/>
              <a:gd name="connsiteY1" fmla="*/ 74788 h 442912"/>
              <a:gd name="connsiteX2" fmla="*/ 652461 w 781050"/>
              <a:gd name="connsiteY2" fmla="*/ 0 h 442912"/>
              <a:gd name="connsiteX3" fmla="*/ 781050 w 781050"/>
              <a:gd name="connsiteY3" fmla="*/ 159544 h 442912"/>
              <a:gd name="connsiteX4" fmla="*/ 676275 w 781050"/>
              <a:gd name="connsiteY4" fmla="*/ 276225 h 442912"/>
              <a:gd name="connsiteX5" fmla="*/ 369382 w 781050"/>
              <a:gd name="connsiteY5" fmla="*/ 314620 h 442912"/>
              <a:gd name="connsiteX6" fmla="*/ 238123 w 781050"/>
              <a:gd name="connsiteY6" fmla="*/ 442912 h 442912"/>
              <a:gd name="connsiteX7" fmla="*/ 0 w 781050"/>
              <a:gd name="connsiteY7" fmla="*/ 409575 h 442912"/>
              <a:gd name="connsiteX8" fmla="*/ 253951 w 781050"/>
              <a:gd name="connsiteY8" fmla="*/ 11030 h 442912"/>
              <a:gd name="connsiteX0" fmla="*/ 253951 w 781050"/>
              <a:gd name="connsiteY0" fmla="*/ 11030 h 442912"/>
              <a:gd name="connsiteX1" fmla="*/ 587536 w 781050"/>
              <a:gd name="connsiteY1" fmla="*/ 74788 h 442912"/>
              <a:gd name="connsiteX2" fmla="*/ 652461 w 781050"/>
              <a:gd name="connsiteY2" fmla="*/ 0 h 442912"/>
              <a:gd name="connsiteX3" fmla="*/ 781050 w 781050"/>
              <a:gd name="connsiteY3" fmla="*/ 159544 h 442912"/>
              <a:gd name="connsiteX4" fmla="*/ 676275 w 781050"/>
              <a:gd name="connsiteY4" fmla="*/ 276225 h 442912"/>
              <a:gd name="connsiteX5" fmla="*/ 721807 w 781050"/>
              <a:gd name="connsiteY5" fmla="*/ 414633 h 442912"/>
              <a:gd name="connsiteX6" fmla="*/ 238123 w 781050"/>
              <a:gd name="connsiteY6" fmla="*/ 442912 h 442912"/>
              <a:gd name="connsiteX7" fmla="*/ 0 w 781050"/>
              <a:gd name="connsiteY7" fmla="*/ 409575 h 442912"/>
              <a:gd name="connsiteX8" fmla="*/ 253951 w 781050"/>
              <a:gd name="connsiteY8" fmla="*/ 11030 h 442912"/>
              <a:gd name="connsiteX0" fmla="*/ 253951 w 781050"/>
              <a:gd name="connsiteY0" fmla="*/ 11030 h 466724"/>
              <a:gd name="connsiteX1" fmla="*/ 587536 w 781050"/>
              <a:gd name="connsiteY1" fmla="*/ 74788 h 466724"/>
              <a:gd name="connsiteX2" fmla="*/ 652461 w 781050"/>
              <a:gd name="connsiteY2" fmla="*/ 0 h 466724"/>
              <a:gd name="connsiteX3" fmla="*/ 781050 w 781050"/>
              <a:gd name="connsiteY3" fmla="*/ 159544 h 466724"/>
              <a:gd name="connsiteX4" fmla="*/ 676275 w 781050"/>
              <a:gd name="connsiteY4" fmla="*/ 276225 h 466724"/>
              <a:gd name="connsiteX5" fmla="*/ 721807 w 781050"/>
              <a:gd name="connsiteY5" fmla="*/ 414633 h 466724"/>
              <a:gd name="connsiteX6" fmla="*/ 626266 w 781050"/>
              <a:gd name="connsiteY6" fmla="*/ 466724 h 466724"/>
              <a:gd name="connsiteX7" fmla="*/ 0 w 781050"/>
              <a:gd name="connsiteY7" fmla="*/ 409575 h 466724"/>
              <a:gd name="connsiteX8" fmla="*/ 253951 w 781050"/>
              <a:gd name="connsiteY8" fmla="*/ 11030 h 466724"/>
              <a:gd name="connsiteX0" fmla="*/ 253951 w 781050"/>
              <a:gd name="connsiteY0" fmla="*/ 11030 h 433386"/>
              <a:gd name="connsiteX1" fmla="*/ 587536 w 781050"/>
              <a:gd name="connsiteY1" fmla="*/ 74788 h 433386"/>
              <a:gd name="connsiteX2" fmla="*/ 652461 w 781050"/>
              <a:gd name="connsiteY2" fmla="*/ 0 h 433386"/>
              <a:gd name="connsiteX3" fmla="*/ 781050 w 781050"/>
              <a:gd name="connsiteY3" fmla="*/ 159544 h 433386"/>
              <a:gd name="connsiteX4" fmla="*/ 676275 w 781050"/>
              <a:gd name="connsiteY4" fmla="*/ 276225 h 433386"/>
              <a:gd name="connsiteX5" fmla="*/ 721807 w 781050"/>
              <a:gd name="connsiteY5" fmla="*/ 414633 h 433386"/>
              <a:gd name="connsiteX6" fmla="*/ 645316 w 781050"/>
              <a:gd name="connsiteY6" fmla="*/ 433386 h 433386"/>
              <a:gd name="connsiteX7" fmla="*/ 0 w 781050"/>
              <a:gd name="connsiteY7" fmla="*/ 409575 h 433386"/>
              <a:gd name="connsiteX8" fmla="*/ 253951 w 781050"/>
              <a:gd name="connsiteY8" fmla="*/ 11030 h 433386"/>
              <a:gd name="connsiteX0" fmla="*/ 6301 w 533400"/>
              <a:gd name="connsiteY0" fmla="*/ 11030 h 433386"/>
              <a:gd name="connsiteX1" fmla="*/ 339886 w 533400"/>
              <a:gd name="connsiteY1" fmla="*/ 74788 h 433386"/>
              <a:gd name="connsiteX2" fmla="*/ 404811 w 533400"/>
              <a:gd name="connsiteY2" fmla="*/ 0 h 433386"/>
              <a:gd name="connsiteX3" fmla="*/ 533400 w 533400"/>
              <a:gd name="connsiteY3" fmla="*/ 159544 h 433386"/>
              <a:gd name="connsiteX4" fmla="*/ 428625 w 533400"/>
              <a:gd name="connsiteY4" fmla="*/ 276225 h 433386"/>
              <a:gd name="connsiteX5" fmla="*/ 474157 w 533400"/>
              <a:gd name="connsiteY5" fmla="*/ 414633 h 433386"/>
              <a:gd name="connsiteX6" fmla="*/ 397666 w 533400"/>
              <a:gd name="connsiteY6" fmla="*/ 433386 h 433386"/>
              <a:gd name="connsiteX7" fmla="*/ 0 w 533400"/>
              <a:gd name="connsiteY7" fmla="*/ 266700 h 433386"/>
              <a:gd name="connsiteX8" fmla="*/ 6301 w 533400"/>
              <a:gd name="connsiteY8" fmla="*/ 11030 h 433386"/>
              <a:gd name="connsiteX0" fmla="*/ 0 w 556573"/>
              <a:gd name="connsiteY0" fmla="*/ 17236 h 433386"/>
              <a:gd name="connsiteX1" fmla="*/ 363059 w 556573"/>
              <a:gd name="connsiteY1" fmla="*/ 74788 h 433386"/>
              <a:gd name="connsiteX2" fmla="*/ 427984 w 556573"/>
              <a:gd name="connsiteY2" fmla="*/ 0 h 433386"/>
              <a:gd name="connsiteX3" fmla="*/ 556573 w 556573"/>
              <a:gd name="connsiteY3" fmla="*/ 159544 h 433386"/>
              <a:gd name="connsiteX4" fmla="*/ 451798 w 556573"/>
              <a:gd name="connsiteY4" fmla="*/ 276225 h 433386"/>
              <a:gd name="connsiteX5" fmla="*/ 497330 w 556573"/>
              <a:gd name="connsiteY5" fmla="*/ 414633 h 433386"/>
              <a:gd name="connsiteX6" fmla="*/ 420839 w 556573"/>
              <a:gd name="connsiteY6" fmla="*/ 433386 h 433386"/>
              <a:gd name="connsiteX7" fmla="*/ 23173 w 556573"/>
              <a:gd name="connsiteY7" fmla="*/ 266700 h 433386"/>
              <a:gd name="connsiteX8" fmla="*/ 0 w 556573"/>
              <a:gd name="connsiteY8" fmla="*/ 17236 h 433386"/>
              <a:gd name="connsiteX0" fmla="*/ 0 w 556573"/>
              <a:gd name="connsiteY0" fmla="*/ 17236 h 433386"/>
              <a:gd name="connsiteX1" fmla="*/ 363059 w 556573"/>
              <a:gd name="connsiteY1" fmla="*/ 74788 h 433386"/>
              <a:gd name="connsiteX2" fmla="*/ 427984 w 556573"/>
              <a:gd name="connsiteY2" fmla="*/ 0 h 433386"/>
              <a:gd name="connsiteX3" fmla="*/ 556573 w 556573"/>
              <a:gd name="connsiteY3" fmla="*/ 159544 h 433386"/>
              <a:gd name="connsiteX4" fmla="*/ 451798 w 556573"/>
              <a:gd name="connsiteY4" fmla="*/ 276225 h 433386"/>
              <a:gd name="connsiteX5" fmla="*/ 497330 w 556573"/>
              <a:gd name="connsiteY5" fmla="*/ 414633 h 433386"/>
              <a:gd name="connsiteX6" fmla="*/ 420839 w 556573"/>
              <a:gd name="connsiteY6" fmla="*/ 433386 h 433386"/>
              <a:gd name="connsiteX7" fmla="*/ 5488 w 556573"/>
              <a:gd name="connsiteY7" fmla="*/ 266700 h 433386"/>
              <a:gd name="connsiteX8" fmla="*/ 0 w 556573"/>
              <a:gd name="connsiteY8" fmla="*/ 17236 h 433386"/>
              <a:gd name="connsiteX0" fmla="*/ 0 w 556573"/>
              <a:gd name="connsiteY0" fmla="*/ 17236 h 433386"/>
              <a:gd name="connsiteX1" fmla="*/ 337515 w 556573"/>
              <a:gd name="connsiteY1" fmla="*/ 87201 h 433386"/>
              <a:gd name="connsiteX2" fmla="*/ 427984 w 556573"/>
              <a:gd name="connsiteY2" fmla="*/ 0 h 433386"/>
              <a:gd name="connsiteX3" fmla="*/ 556573 w 556573"/>
              <a:gd name="connsiteY3" fmla="*/ 159544 h 433386"/>
              <a:gd name="connsiteX4" fmla="*/ 451798 w 556573"/>
              <a:gd name="connsiteY4" fmla="*/ 276225 h 433386"/>
              <a:gd name="connsiteX5" fmla="*/ 497330 w 556573"/>
              <a:gd name="connsiteY5" fmla="*/ 414633 h 433386"/>
              <a:gd name="connsiteX6" fmla="*/ 420839 w 556573"/>
              <a:gd name="connsiteY6" fmla="*/ 433386 h 433386"/>
              <a:gd name="connsiteX7" fmla="*/ 5488 w 556573"/>
              <a:gd name="connsiteY7" fmla="*/ 266700 h 433386"/>
              <a:gd name="connsiteX8" fmla="*/ 0 w 556573"/>
              <a:gd name="connsiteY8" fmla="*/ 17236 h 433386"/>
              <a:gd name="connsiteX0" fmla="*/ 0 w 556573"/>
              <a:gd name="connsiteY0" fmla="*/ 124817 h 540967"/>
              <a:gd name="connsiteX1" fmla="*/ 337515 w 556573"/>
              <a:gd name="connsiteY1" fmla="*/ 194782 h 540967"/>
              <a:gd name="connsiteX2" fmla="*/ 469902 w 556573"/>
              <a:gd name="connsiteY2" fmla="*/ 0 h 540967"/>
              <a:gd name="connsiteX3" fmla="*/ 556573 w 556573"/>
              <a:gd name="connsiteY3" fmla="*/ 267125 h 540967"/>
              <a:gd name="connsiteX4" fmla="*/ 451798 w 556573"/>
              <a:gd name="connsiteY4" fmla="*/ 383806 h 540967"/>
              <a:gd name="connsiteX5" fmla="*/ 497330 w 556573"/>
              <a:gd name="connsiteY5" fmla="*/ 522214 h 540967"/>
              <a:gd name="connsiteX6" fmla="*/ 420839 w 556573"/>
              <a:gd name="connsiteY6" fmla="*/ 540967 h 540967"/>
              <a:gd name="connsiteX7" fmla="*/ 5488 w 556573"/>
              <a:gd name="connsiteY7" fmla="*/ 374281 h 540967"/>
              <a:gd name="connsiteX8" fmla="*/ 0 w 556573"/>
              <a:gd name="connsiteY8" fmla="*/ 124817 h 540967"/>
              <a:gd name="connsiteX0" fmla="*/ 0 w 1392312"/>
              <a:gd name="connsiteY0" fmla="*/ 155610 h 571760"/>
              <a:gd name="connsiteX1" fmla="*/ 337515 w 1392312"/>
              <a:gd name="connsiteY1" fmla="*/ 225575 h 571760"/>
              <a:gd name="connsiteX2" fmla="*/ 469902 w 1392312"/>
              <a:gd name="connsiteY2" fmla="*/ 30793 h 571760"/>
              <a:gd name="connsiteX3" fmla="*/ 1392312 w 1392312"/>
              <a:gd name="connsiteY3" fmla="*/ 0 h 571760"/>
              <a:gd name="connsiteX4" fmla="*/ 451798 w 1392312"/>
              <a:gd name="connsiteY4" fmla="*/ 414599 h 571760"/>
              <a:gd name="connsiteX5" fmla="*/ 497330 w 1392312"/>
              <a:gd name="connsiteY5" fmla="*/ 553007 h 571760"/>
              <a:gd name="connsiteX6" fmla="*/ 420839 w 1392312"/>
              <a:gd name="connsiteY6" fmla="*/ 571760 h 571760"/>
              <a:gd name="connsiteX7" fmla="*/ 5488 w 1392312"/>
              <a:gd name="connsiteY7" fmla="*/ 405074 h 571760"/>
              <a:gd name="connsiteX8" fmla="*/ 0 w 1392312"/>
              <a:gd name="connsiteY8" fmla="*/ 155610 h 571760"/>
              <a:gd name="connsiteX0" fmla="*/ 0 w 1392312"/>
              <a:gd name="connsiteY0" fmla="*/ 155610 h 571760"/>
              <a:gd name="connsiteX1" fmla="*/ 337515 w 1392312"/>
              <a:gd name="connsiteY1" fmla="*/ 225575 h 571760"/>
              <a:gd name="connsiteX2" fmla="*/ 469902 w 1392312"/>
              <a:gd name="connsiteY2" fmla="*/ 30793 h 571760"/>
              <a:gd name="connsiteX3" fmla="*/ 1392312 w 1392312"/>
              <a:gd name="connsiteY3" fmla="*/ 0 h 571760"/>
              <a:gd name="connsiteX4" fmla="*/ 823820 w 1392312"/>
              <a:gd name="connsiteY4" fmla="*/ 478044 h 571760"/>
              <a:gd name="connsiteX5" fmla="*/ 497330 w 1392312"/>
              <a:gd name="connsiteY5" fmla="*/ 553007 h 571760"/>
              <a:gd name="connsiteX6" fmla="*/ 420839 w 1392312"/>
              <a:gd name="connsiteY6" fmla="*/ 571760 h 571760"/>
              <a:gd name="connsiteX7" fmla="*/ 5488 w 1392312"/>
              <a:gd name="connsiteY7" fmla="*/ 405074 h 571760"/>
              <a:gd name="connsiteX8" fmla="*/ 0 w 1392312"/>
              <a:gd name="connsiteY8" fmla="*/ 155610 h 571760"/>
              <a:gd name="connsiteX0" fmla="*/ 0 w 1392312"/>
              <a:gd name="connsiteY0" fmla="*/ 155610 h 571760"/>
              <a:gd name="connsiteX1" fmla="*/ 337515 w 1392312"/>
              <a:gd name="connsiteY1" fmla="*/ 225575 h 571760"/>
              <a:gd name="connsiteX2" fmla="*/ 469902 w 1392312"/>
              <a:gd name="connsiteY2" fmla="*/ 30793 h 571760"/>
              <a:gd name="connsiteX3" fmla="*/ 1392312 w 1392312"/>
              <a:gd name="connsiteY3" fmla="*/ 0 h 571760"/>
              <a:gd name="connsiteX4" fmla="*/ 797621 w 1392312"/>
              <a:gd name="connsiteY4" fmla="*/ 395289 h 571760"/>
              <a:gd name="connsiteX5" fmla="*/ 497330 w 1392312"/>
              <a:gd name="connsiteY5" fmla="*/ 553007 h 571760"/>
              <a:gd name="connsiteX6" fmla="*/ 420839 w 1392312"/>
              <a:gd name="connsiteY6" fmla="*/ 571760 h 571760"/>
              <a:gd name="connsiteX7" fmla="*/ 5488 w 1392312"/>
              <a:gd name="connsiteY7" fmla="*/ 405074 h 571760"/>
              <a:gd name="connsiteX8" fmla="*/ 0 w 1392312"/>
              <a:gd name="connsiteY8" fmla="*/ 155610 h 571760"/>
              <a:gd name="connsiteX0" fmla="*/ 0 w 1392312"/>
              <a:gd name="connsiteY0" fmla="*/ 155610 h 571760"/>
              <a:gd name="connsiteX1" fmla="*/ 337515 w 1392312"/>
              <a:gd name="connsiteY1" fmla="*/ 225575 h 571760"/>
              <a:gd name="connsiteX2" fmla="*/ 469902 w 1392312"/>
              <a:gd name="connsiteY2" fmla="*/ 30793 h 571760"/>
              <a:gd name="connsiteX3" fmla="*/ 1392312 w 1392312"/>
              <a:gd name="connsiteY3" fmla="*/ 0 h 571760"/>
              <a:gd name="connsiteX4" fmla="*/ 797621 w 1392312"/>
              <a:gd name="connsiteY4" fmla="*/ 395289 h 571760"/>
              <a:gd name="connsiteX5" fmla="*/ 864112 w 1392312"/>
              <a:gd name="connsiteY5" fmla="*/ 528181 h 571760"/>
              <a:gd name="connsiteX6" fmla="*/ 420839 w 1392312"/>
              <a:gd name="connsiteY6" fmla="*/ 571760 h 571760"/>
              <a:gd name="connsiteX7" fmla="*/ 5488 w 1392312"/>
              <a:gd name="connsiteY7" fmla="*/ 405074 h 571760"/>
              <a:gd name="connsiteX8" fmla="*/ 0 w 1392312"/>
              <a:gd name="connsiteY8" fmla="*/ 155610 h 571760"/>
              <a:gd name="connsiteX0" fmla="*/ 0 w 1386824"/>
              <a:gd name="connsiteY0" fmla="*/ 405074 h 571760"/>
              <a:gd name="connsiteX1" fmla="*/ 332027 w 1386824"/>
              <a:gd name="connsiteY1" fmla="*/ 225575 h 571760"/>
              <a:gd name="connsiteX2" fmla="*/ 464414 w 1386824"/>
              <a:gd name="connsiteY2" fmla="*/ 30793 h 571760"/>
              <a:gd name="connsiteX3" fmla="*/ 1386824 w 1386824"/>
              <a:gd name="connsiteY3" fmla="*/ 0 h 571760"/>
              <a:gd name="connsiteX4" fmla="*/ 792133 w 1386824"/>
              <a:gd name="connsiteY4" fmla="*/ 395289 h 571760"/>
              <a:gd name="connsiteX5" fmla="*/ 858624 w 1386824"/>
              <a:gd name="connsiteY5" fmla="*/ 528181 h 571760"/>
              <a:gd name="connsiteX6" fmla="*/ 415351 w 1386824"/>
              <a:gd name="connsiteY6" fmla="*/ 571760 h 571760"/>
              <a:gd name="connsiteX7" fmla="*/ 0 w 1386824"/>
              <a:gd name="connsiteY7" fmla="*/ 405074 h 571760"/>
              <a:gd name="connsiteX0" fmla="*/ 0 w 1386824"/>
              <a:gd name="connsiteY0" fmla="*/ 405074 h 571760"/>
              <a:gd name="connsiteX1" fmla="*/ 464414 w 1386824"/>
              <a:gd name="connsiteY1" fmla="*/ 30793 h 571760"/>
              <a:gd name="connsiteX2" fmla="*/ 1386824 w 1386824"/>
              <a:gd name="connsiteY2" fmla="*/ 0 h 571760"/>
              <a:gd name="connsiteX3" fmla="*/ 792133 w 1386824"/>
              <a:gd name="connsiteY3" fmla="*/ 395289 h 571760"/>
              <a:gd name="connsiteX4" fmla="*/ 858624 w 1386824"/>
              <a:gd name="connsiteY4" fmla="*/ 528181 h 571760"/>
              <a:gd name="connsiteX5" fmla="*/ 415351 w 1386824"/>
              <a:gd name="connsiteY5" fmla="*/ 571760 h 571760"/>
              <a:gd name="connsiteX6" fmla="*/ 0 w 1386824"/>
              <a:gd name="connsiteY6" fmla="*/ 405074 h 571760"/>
              <a:gd name="connsiteX0" fmla="*/ 0 w 1570215"/>
              <a:gd name="connsiteY0" fmla="*/ 363696 h 571760"/>
              <a:gd name="connsiteX1" fmla="*/ 647805 w 1570215"/>
              <a:gd name="connsiteY1" fmla="*/ 30793 h 571760"/>
              <a:gd name="connsiteX2" fmla="*/ 1570215 w 1570215"/>
              <a:gd name="connsiteY2" fmla="*/ 0 h 571760"/>
              <a:gd name="connsiteX3" fmla="*/ 975524 w 1570215"/>
              <a:gd name="connsiteY3" fmla="*/ 395289 h 571760"/>
              <a:gd name="connsiteX4" fmla="*/ 1042015 w 1570215"/>
              <a:gd name="connsiteY4" fmla="*/ 528181 h 571760"/>
              <a:gd name="connsiteX5" fmla="*/ 598742 w 1570215"/>
              <a:gd name="connsiteY5" fmla="*/ 571760 h 571760"/>
              <a:gd name="connsiteX6" fmla="*/ 0 w 1570215"/>
              <a:gd name="connsiteY6" fmla="*/ 363696 h 571760"/>
              <a:gd name="connsiteX0" fmla="*/ 0 w 1570215"/>
              <a:gd name="connsiteY0" fmla="*/ 363696 h 571760"/>
              <a:gd name="connsiteX1" fmla="*/ 647805 w 1570215"/>
              <a:gd name="connsiteY1" fmla="*/ 30793 h 571760"/>
              <a:gd name="connsiteX2" fmla="*/ 1570215 w 1570215"/>
              <a:gd name="connsiteY2" fmla="*/ 0 h 571760"/>
              <a:gd name="connsiteX3" fmla="*/ 975524 w 1570215"/>
              <a:gd name="connsiteY3" fmla="*/ 395289 h 571760"/>
              <a:gd name="connsiteX4" fmla="*/ 1042015 w 1570215"/>
              <a:gd name="connsiteY4" fmla="*/ 528181 h 571760"/>
              <a:gd name="connsiteX5" fmla="*/ 598742 w 1570215"/>
              <a:gd name="connsiteY5" fmla="*/ 571760 h 571760"/>
              <a:gd name="connsiteX6" fmla="*/ 191124 w 1570215"/>
              <a:gd name="connsiteY6" fmla="*/ 431550 h 571760"/>
              <a:gd name="connsiteX7" fmla="*/ 0 w 1570215"/>
              <a:gd name="connsiteY7" fmla="*/ 363696 h 571760"/>
              <a:gd name="connsiteX0" fmla="*/ 133740 w 1703955"/>
              <a:gd name="connsiteY0" fmla="*/ 363696 h 571760"/>
              <a:gd name="connsiteX1" fmla="*/ 781545 w 1703955"/>
              <a:gd name="connsiteY1" fmla="*/ 30793 h 571760"/>
              <a:gd name="connsiteX2" fmla="*/ 1703955 w 1703955"/>
              <a:gd name="connsiteY2" fmla="*/ 0 h 571760"/>
              <a:gd name="connsiteX3" fmla="*/ 1109264 w 1703955"/>
              <a:gd name="connsiteY3" fmla="*/ 395289 h 571760"/>
              <a:gd name="connsiteX4" fmla="*/ 1175755 w 1703955"/>
              <a:gd name="connsiteY4" fmla="*/ 528181 h 571760"/>
              <a:gd name="connsiteX5" fmla="*/ 732482 w 1703955"/>
              <a:gd name="connsiteY5" fmla="*/ 571760 h 571760"/>
              <a:gd name="connsiteX6" fmla="*/ 0 w 1703955"/>
              <a:gd name="connsiteY6" fmla="*/ 506030 h 571760"/>
              <a:gd name="connsiteX7" fmla="*/ 133740 w 1703955"/>
              <a:gd name="connsiteY7" fmla="*/ 363696 h 571760"/>
              <a:gd name="connsiteX0" fmla="*/ 133740 w 1703955"/>
              <a:gd name="connsiteY0" fmla="*/ 363696 h 571760"/>
              <a:gd name="connsiteX1" fmla="*/ 781545 w 1703955"/>
              <a:gd name="connsiteY1" fmla="*/ 30793 h 571760"/>
              <a:gd name="connsiteX2" fmla="*/ 1703955 w 1703955"/>
              <a:gd name="connsiteY2" fmla="*/ 0 h 571760"/>
              <a:gd name="connsiteX3" fmla="*/ 1109264 w 1703955"/>
              <a:gd name="connsiteY3" fmla="*/ 395289 h 571760"/>
              <a:gd name="connsiteX4" fmla="*/ 1175755 w 1703955"/>
              <a:gd name="connsiteY4" fmla="*/ 528181 h 571760"/>
              <a:gd name="connsiteX5" fmla="*/ 732482 w 1703955"/>
              <a:gd name="connsiteY5" fmla="*/ 571760 h 571760"/>
              <a:gd name="connsiteX6" fmla="*/ 434899 w 1703955"/>
              <a:gd name="connsiteY6" fmla="*/ 539132 h 571760"/>
              <a:gd name="connsiteX7" fmla="*/ 0 w 1703955"/>
              <a:gd name="connsiteY7" fmla="*/ 506030 h 571760"/>
              <a:gd name="connsiteX8" fmla="*/ 133740 w 1703955"/>
              <a:gd name="connsiteY8" fmla="*/ 363696 h 571760"/>
              <a:gd name="connsiteX0" fmla="*/ 133740 w 1703955"/>
              <a:gd name="connsiteY0" fmla="*/ 363696 h 571760"/>
              <a:gd name="connsiteX1" fmla="*/ 781545 w 1703955"/>
              <a:gd name="connsiteY1" fmla="*/ 30793 h 571760"/>
              <a:gd name="connsiteX2" fmla="*/ 1703955 w 1703955"/>
              <a:gd name="connsiteY2" fmla="*/ 0 h 571760"/>
              <a:gd name="connsiteX3" fmla="*/ 1109264 w 1703955"/>
              <a:gd name="connsiteY3" fmla="*/ 395289 h 571760"/>
              <a:gd name="connsiteX4" fmla="*/ 1175755 w 1703955"/>
              <a:gd name="connsiteY4" fmla="*/ 528181 h 571760"/>
              <a:gd name="connsiteX5" fmla="*/ 732482 w 1703955"/>
              <a:gd name="connsiteY5" fmla="*/ 571760 h 571760"/>
              <a:gd name="connsiteX6" fmla="*/ 400840 w 1703955"/>
              <a:gd name="connsiteY6" fmla="*/ 533615 h 571760"/>
              <a:gd name="connsiteX7" fmla="*/ 0 w 1703955"/>
              <a:gd name="connsiteY7" fmla="*/ 506030 h 571760"/>
              <a:gd name="connsiteX8" fmla="*/ 133740 w 1703955"/>
              <a:gd name="connsiteY8" fmla="*/ 363696 h 571760"/>
              <a:gd name="connsiteX0" fmla="*/ 133740 w 1703955"/>
              <a:gd name="connsiteY0" fmla="*/ 363696 h 571760"/>
              <a:gd name="connsiteX1" fmla="*/ 781545 w 1703955"/>
              <a:gd name="connsiteY1" fmla="*/ 30793 h 571760"/>
              <a:gd name="connsiteX2" fmla="*/ 1703955 w 1703955"/>
              <a:gd name="connsiteY2" fmla="*/ 0 h 571760"/>
              <a:gd name="connsiteX3" fmla="*/ 1109264 w 1703955"/>
              <a:gd name="connsiteY3" fmla="*/ 395289 h 571760"/>
              <a:gd name="connsiteX4" fmla="*/ 1175755 w 1703955"/>
              <a:gd name="connsiteY4" fmla="*/ 528181 h 571760"/>
              <a:gd name="connsiteX5" fmla="*/ 732482 w 1703955"/>
              <a:gd name="connsiteY5" fmla="*/ 571760 h 571760"/>
              <a:gd name="connsiteX6" fmla="*/ 445377 w 1703955"/>
              <a:gd name="connsiteY6" fmla="*/ 506030 h 571760"/>
              <a:gd name="connsiteX7" fmla="*/ 0 w 1703955"/>
              <a:gd name="connsiteY7" fmla="*/ 506030 h 571760"/>
              <a:gd name="connsiteX8" fmla="*/ 133740 w 1703955"/>
              <a:gd name="connsiteY8" fmla="*/ 363696 h 571760"/>
              <a:gd name="connsiteX0" fmla="*/ 133740 w 1703955"/>
              <a:gd name="connsiteY0" fmla="*/ 363696 h 668307"/>
              <a:gd name="connsiteX1" fmla="*/ 781545 w 1703955"/>
              <a:gd name="connsiteY1" fmla="*/ 30793 h 668307"/>
              <a:gd name="connsiteX2" fmla="*/ 1703955 w 1703955"/>
              <a:gd name="connsiteY2" fmla="*/ 0 h 668307"/>
              <a:gd name="connsiteX3" fmla="*/ 1109264 w 1703955"/>
              <a:gd name="connsiteY3" fmla="*/ 395289 h 668307"/>
              <a:gd name="connsiteX4" fmla="*/ 1175755 w 1703955"/>
              <a:gd name="connsiteY4" fmla="*/ 528181 h 668307"/>
              <a:gd name="connsiteX5" fmla="*/ 766540 w 1703955"/>
              <a:gd name="connsiteY5" fmla="*/ 668307 h 668307"/>
              <a:gd name="connsiteX6" fmla="*/ 445377 w 1703955"/>
              <a:gd name="connsiteY6" fmla="*/ 506030 h 668307"/>
              <a:gd name="connsiteX7" fmla="*/ 0 w 1703955"/>
              <a:gd name="connsiteY7" fmla="*/ 506030 h 668307"/>
              <a:gd name="connsiteX8" fmla="*/ 133740 w 1703955"/>
              <a:gd name="connsiteY8" fmla="*/ 363696 h 668307"/>
              <a:gd name="connsiteX0" fmla="*/ 133740 w 1703955"/>
              <a:gd name="connsiteY0" fmla="*/ 363696 h 668307"/>
              <a:gd name="connsiteX1" fmla="*/ 781545 w 1703955"/>
              <a:gd name="connsiteY1" fmla="*/ 30793 h 668307"/>
              <a:gd name="connsiteX2" fmla="*/ 1703955 w 1703955"/>
              <a:gd name="connsiteY2" fmla="*/ 0 h 668307"/>
              <a:gd name="connsiteX3" fmla="*/ 1109264 w 1703955"/>
              <a:gd name="connsiteY3" fmla="*/ 395289 h 668307"/>
              <a:gd name="connsiteX4" fmla="*/ 1175755 w 1703955"/>
              <a:gd name="connsiteY4" fmla="*/ 528181 h 668307"/>
              <a:gd name="connsiteX5" fmla="*/ 766540 w 1703955"/>
              <a:gd name="connsiteY5" fmla="*/ 668307 h 668307"/>
              <a:gd name="connsiteX6" fmla="*/ 547552 w 1703955"/>
              <a:gd name="connsiteY6" fmla="*/ 489479 h 668307"/>
              <a:gd name="connsiteX7" fmla="*/ 0 w 1703955"/>
              <a:gd name="connsiteY7" fmla="*/ 506030 h 668307"/>
              <a:gd name="connsiteX8" fmla="*/ 133740 w 1703955"/>
              <a:gd name="connsiteY8" fmla="*/ 363696 h 668307"/>
              <a:gd name="connsiteX0" fmla="*/ 133740 w 1703955"/>
              <a:gd name="connsiteY0" fmla="*/ 363696 h 668307"/>
              <a:gd name="connsiteX1" fmla="*/ 781545 w 1703955"/>
              <a:gd name="connsiteY1" fmla="*/ 30793 h 668307"/>
              <a:gd name="connsiteX2" fmla="*/ 1703955 w 1703955"/>
              <a:gd name="connsiteY2" fmla="*/ 0 h 668307"/>
              <a:gd name="connsiteX3" fmla="*/ 1109264 w 1703955"/>
              <a:gd name="connsiteY3" fmla="*/ 395289 h 668307"/>
              <a:gd name="connsiteX4" fmla="*/ 1175755 w 1703955"/>
              <a:gd name="connsiteY4" fmla="*/ 528181 h 668307"/>
              <a:gd name="connsiteX5" fmla="*/ 766540 w 1703955"/>
              <a:gd name="connsiteY5" fmla="*/ 668307 h 668307"/>
              <a:gd name="connsiteX6" fmla="*/ 547552 w 1703955"/>
              <a:gd name="connsiteY6" fmla="*/ 489479 h 668307"/>
              <a:gd name="connsiteX7" fmla="*/ 0 w 1703955"/>
              <a:gd name="connsiteY7" fmla="*/ 522581 h 668307"/>
              <a:gd name="connsiteX8" fmla="*/ 133740 w 1703955"/>
              <a:gd name="connsiteY8" fmla="*/ 363696 h 668307"/>
              <a:gd name="connsiteX0" fmla="*/ 138980 w 1709195"/>
              <a:gd name="connsiteY0" fmla="*/ 363696 h 668307"/>
              <a:gd name="connsiteX1" fmla="*/ 786785 w 1709195"/>
              <a:gd name="connsiteY1" fmla="*/ 30793 h 668307"/>
              <a:gd name="connsiteX2" fmla="*/ 1709195 w 1709195"/>
              <a:gd name="connsiteY2" fmla="*/ 0 h 668307"/>
              <a:gd name="connsiteX3" fmla="*/ 1114504 w 1709195"/>
              <a:gd name="connsiteY3" fmla="*/ 395289 h 668307"/>
              <a:gd name="connsiteX4" fmla="*/ 1180995 w 1709195"/>
              <a:gd name="connsiteY4" fmla="*/ 528181 h 668307"/>
              <a:gd name="connsiteX5" fmla="*/ 771780 w 1709195"/>
              <a:gd name="connsiteY5" fmla="*/ 668307 h 668307"/>
              <a:gd name="connsiteX6" fmla="*/ 552792 w 1709195"/>
              <a:gd name="connsiteY6" fmla="*/ 489479 h 668307"/>
              <a:gd name="connsiteX7" fmla="*/ 0 w 1709195"/>
              <a:gd name="connsiteY7" fmla="*/ 514306 h 668307"/>
              <a:gd name="connsiteX8" fmla="*/ 138980 w 1709195"/>
              <a:gd name="connsiteY8" fmla="*/ 363696 h 668307"/>
              <a:gd name="connsiteX0" fmla="*/ 138980 w 1709195"/>
              <a:gd name="connsiteY0" fmla="*/ 363696 h 668307"/>
              <a:gd name="connsiteX1" fmla="*/ 786785 w 1709195"/>
              <a:gd name="connsiteY1" fmla="*/ 30793 h 668307"/>
              <a:gd name="connsiteX2" fmla="*/ 1709195 w 1709195"/>
              <a:gd name="connsiteY2" fmla="*/ 0 h 668307"/>
              <a:gd name="connsiteX3" fmla="*/ 1140702 w 1709195"/>
              <a:gd name="connsiteY3" fmla="*/ 392531 h 668307"/>
              <a:gd name="connsiteX4" fmla="*/ 1180995 w 1709195"/>
              <a:gd name="connsiteY4" fmla="*/ 528181 h 668307"/>
              <a:gd name="connsiteX5" fmla="*/ 771780 w 1709195"/>
              <a:gd name="connsiteY5" fmla="*/ 668307 h 668307"/>
              <a:gd name="connsiteX6" fmla="*/ 552792 w 1709195"/>
              <a:gd name="connsiteY6" fmla="*/ 489479 h 668307"/>
              <a:gd name="connsiteX7" fmla="*/ 0 w 1709195"/>
              <a:gd name="connsiteY7" fmla="*/ 514306 h 668307"/>
              <a:gd name="connsiteX8" fmla="*/ 138980 w 1709195"/>
              <a:gd name="connsiteY8" fmla="*/ 363696 h 668307"/>
              <a:gd name="connsiteX0" fmla="*/ 138980 w 1965943"/>
              <a:gd name="connsiteY0" fmla="*/ 355421 h 660032"/>
              <a:gd name="connsiteX1" fmla="*/ 786785 w 1965943"/>
              <a:gd name="connsiteY1" fmla="*/ 22518 h 660032"/>
              <a:gd name="connsiteX2" fmla="*/ 1965943 w 1965943"/>
              <a:gd name="connsiteY2" fmla="*/ 0 h 660032"/>
              <a:gd name="connsiteX3" fmla="*/ 1140702 w 1965943"/>
              <a:gd name="connsiteY3" fmla="*/ 384256 h 660032"/>
              <a:gd name="connsiteX4" fmla="*/ 1180995 w 1965943"/>
              <a:gd name="connsiteY4" fmla="*/ 519906 h 660032"/>
              <a:gd name="connsiteX5" fmla="*/ 771780 w 1965943"/>
              <a:gd name="connsiteY5" fmla="*/ 660032 h 660032"/>
              <a:gd name="connsiteX6" fmla="*/ 552792 w 1965943"/>
              <a:gd name="connsiteY6" fmla="*/ 481204 h 660032"/>
              <a:gd name="connsiteX7" fmla="*/ 0 w 1965943"/>
              <a:gd name="connsiteY7" fmla="*/ 506031 h 660032"/>
              <a:gd name="connsiteX8" fmla="*/ 138980 w 1965943"/>
              <a:gd name="connsiteY8" fmla="*/ 355421 h 660032"/>
              <a:gd name="connsiteX0" fmla="*/ 138980 w 1965943"/>
              <a:gd name="connsiteY0" fmla="*/ 355421 h 660032"/>
              <a:gd name="connsiteX1" fmla="*/ 786785 w 1965943"/>
              <a:gd name="connsiteY1" fmla="*/ 22518 h 660032"/>
              <a:gd name="connsiteX2" fmla="*/ 1965943 w 1965943"/>
              <a:gd name="connsiteY2" fmla="*/ 0 h 660032"/>
              <a:gd name="connsiteX3" fmla="*/ 1140702 w 1965943"/>
              <a:gd name="connsiteY3" fmla="*/ 384256 h 660032"/>
              <a:gd name="connsiteX4" fmla="*/ 1484900 w 1965943"/>
              <a:gd name="connsiteY4" fmla="*/ 539215 h 660032"/>
              <a:gd name="connsiteX5" fmla="*/ 771780 w 1965943"/>
              <a:gd name="connsiteY5" fmla="*/ 660032 h 660032"/>
              <a:gd name="connsiteX6" fmla="*/ 552792 w 1965943"/>
              <a:gd name="connsiteY6" fmla="*/ 481204 h 660032"/>
              <a:gd name="connsiteX7" fmla="*/ 0 w 1965943"/>
              <a:gd name="connsiteY7" fmla="*/ 506031 h 660032"/>
              <a:gd name="connsiteX8" fmla="*/ 138980 w 1965943"/>
              <a:gd name="connsiteY8" fmla="*/ 355421 h 660032"/>
              <a:gd name="connsiteX0" fmla="*/ 138980 w 1965943"/>
              <a:gd name="connsiteY0" fmla="*/ 355421 h 715202"/>
              <a:gd name="connsiteX1" fmla="*/ 786785 w 1965943"/>
              <a:gd name="connsiteY1" fmla="*/ 22518 h 715202"/>
              <a:gd name="connsiteX2" fmla="*/ 1965943 w 1965943"/>
              <a:gd name="connsiteY2" fmla="*/ 0 h 715202"/>
              <a:gd name="connsiteX3" fmla="*/ 1140702 w 1965943"/>
              <a:gd name="connsiteY3" fmla="*/ 384256 h 715202"/>
              <a:gd name="connsiteX4" fmla="*/ 1484900 w 1965943"/>
              <a:gd name="connsiteY4" fmla="*/ 539215 h 715202"/>
              <a:gd name="connsiteX5" fmla="*/ 994469 w 1965943"/>
              <a:gd name="connsiteY5" fmla="*/ 715202 h 715202"/>
              <a:gd name="connsiteX6" fmla="*/ 552792 w 1965943"/>
              <a:gd name="connsiteY6" fmla="*/ 481204 h 715202"/>
              <a:gd name="connsiteX7" fmla="*/ 0 w 1965943"/>
              <a:gd name="connsiteY7" fmla="*/ 506031 h 715202"/>
              <a:gd name="connsiteX8" fmla="*/ 138980 w 1965943"/>
              <a:gd name="connsiteY8" fmla="*/ 355421 h 715202"/>
              <a:gd name="connsiteX0" fmla="*/ 138980 w 1965943"/>
              <a:gd name="connsiteY0" fmla="*/ 355421 h 715202"/>
              <a:gd name="connsiteX1" fmla="*/ 786785 w 1965943"/>
              <a:gd name="connsiteY1" fmla="*/ 22518 h 715202"/>
              <a:gd name="connsiteX2" fmla="*/ 1965943 w 1965943"/>
              <a:gd name="connsiteY2" fmla="*/ 0 h 715202"/>
              <a:gd name="connsiteX3" fmla="*/ 1140702 w 1965943"/>
              <a:gd name="connsiteY3" fmla="*/ 384256 h 715202"/>
              <a:gd name="connsiteX4" fmla="*/ 1484900 w 1965943"/>
              <a:gd name="connsiteY4" fmla="*/ 539215 h 715202"/>
              <a:gd name="connsiteX5" fmla="*/ 994469 w 1965943"/>
              <a:gd name="connsiteY5" fmla="*/ 715202 h 715202"/>
              <a:gd name="connsiteX6" fmla="*/ 759762 w 1965943"/>
              <a:gd name="connsiteY6" fmla="*/ 483962 h 715202"/>
              <a:gd name="connsiteX7" fmla="*/ 0 w 1965943"/>
              <a:gd name="connsiteY7" fmla="*/ 506031 h 715202"/>
              <a:gd name="connsiteX8" fmla="*/ 138980 w 1965943"/>
              <a:gd name="connsiteY8" fmla="*/ 355421 h 715202"/>
              <a:gd name="connsiteX0" fmla="*/ 138980 w 1965943"/>
              <a:gd name="connsiteY0" fmla="*/ 355421 h 715202"/>
              <a:gd name="connsiteX1" fmla="*/ 1116889 w 1965943"/>
              <a:gd name="connsiteY1" fmla="*/ 28035 h 715202"/>
              <a:gd name="connsiteX2" fmla="*/ 1965943 w 1965943"/>
              <a:gd name="connsiteY2" fmla="*/ 0 h 715202"/>
              <a:gd name="connsiteX3" fmla="*/ 1140702 w 1965943"/>
              <a:gd name="connsiteY3" fmla="*/ 384256 h 715202"/>
              <a:gd name="connsiteX4" fmla="*/ 1484900 w 1965943"/>
              <a:gd name="connsiteY4" fmla="*/ 539215 h 715202"/>
              <a:gd name="connsiteX5" fmla="*/ 994469 w 1965943"/>
              <a:gd name="connsiteY5" fmla="*/ 715202 h 715202"/>
              <a:gd name="connsiteX6" fmla="*/ 759762 w 1965943"/>
              <a:gd name="connsiteY6" fmla="*/ 483962 h 715202"/>
              <a:gd name="connsiteX7" fmla="*/ 0 w 1965943"/>
              <a:gd name="connsiteY7" fmla="*/ 506031 h 715202"/>
              <a:gd name="connsiteX8" fmla="*/ 138980 w 1965943"/>
              <a:gd name="connsiteY8" fmla="*/ 355421 h 715202"/>
              <a:gd name="connsiteX0" fmla="*/ 406207 w 1965943"/>
              <a:gd name="connsiteY0" fmla="*/ 377489 h 715202"/>
              <a:gd name="connsiteX1" fmla="*/ 1116889 w 1965943"/>
              <a:gd name="connsiteY1" fmla="*/ 28035 h 715202"/>
              <a:gd name="connsiteX2" fmla="*/ 1965943 w 1965943"/>
              <a:gd name="connsiteY2" fmla="*/ 0 h 715202"/>
              <a:gd name="connsiteX3" fmla="*/ 1140702 w 1965943"/>
              <a:gd name="connsiteY3" fmla="*/ 384256 h 715202"/>
              <a:gd name="connsiteX4" fmla="*/ 1484900 w 1965943"/>
              <a:gd name="connsiteY4" fmla="*/ 539215 h 715202"/>
              <a:gd name="connsiteX5" fmla="*/ 994469 w 1965943"/>
              <a:gd name="connsiteY5" fmla="*/ 715202 h 715202"/>
              <a:gd name="connsiteX6" fmla="*/ 759762 w 1965943"/>
              <a:gd name="connsiteY6" fmla="*/ 483962 h 715202"/>
              <a:gd name="connsiteX7" fmla="*/ 0 w 1965943"/>
              <a:gd name="connsiteY7" fmla="*/ 506031 h 715202"/>
              <a:gd name="connsiteX8" fmla="*/ 406207 w 1965943"/>
              <a:gd name="connsiteY8" fmla="*/ 377489 h 715202"/>
              <a:gd name="connsiteX0" fmla="*/ 128501 w 1688237"/>
              <a:gd name="connsiteY0" fmla="*/ 377489 h 715202"/>
              <a:gd name="connsiteX1" fmla="*/ 839183 w 1688237"/>
              <a:gd name="connsiteY1" fmla="*/ 28035 h 715202"/>
              <a:gd name="connsiteX2" fmla="*/ 1688237 w 1688237"/>
              <a:gd name="connsiteY2" fmla="*/ 0 h 715202"/>
              <a:gd name="connsiteX3" fmla="*/ 862996 w 1688237"/>
              <a:gd name="connsiteY3" fmla="*/ 384256 h 715202"/>
              <a:gd name="connsiteX4" fmla="*/ 1207194 w 1688237"/>
              <a:gd name="connsiteY4" fmla="*/ 539215 h 715202"/>
              <a:gd name="connsiteX5" fmla="*/ 716763 w 1688237"/>
              <a:gd name="connsiteY5" fmla="*/ 715202 h 715202"/>
              <a:gd name="connsiteX6" fmla="*/ 482056 w 1688237"/>
              <a:gd name="connsiteY6" fmla="*/ 483962 h 715202"/>
              <a:gd name="connsiteX7" fmla="*/ 0 w 1688237"/>
              <a:gd name="connsiteY7" fmla="*/ 530857 h 715202"/>
              <a:gd name="connsiteX8" fmla="*/ 128501 w 1688237"/>
              <a:gd name="connsiteY8" fmla="*/ 377489 h 715202"/>
              <a:gd name="connsiteX0" fmla="*/ 110162 w 1669898"/>
              <a:gd name="connsiteY0" fmla="*/ 377489 h 715202"/>
              <a:gd name="connsiteX1" fmla="*/ 820844 w 1669898"/>
              <a:gd name="connsiteY1" fmla="*/ 28035 h 715202"/>
              <a:gd name="connsiteX2" fmla="*/ 1669898 w 1669898"/>
              <a:gd name="connsiteY2" fmla="*/ 0 h 715202"/>
              <a:gd name="connsiteX3" fmla="*/ 844657 w 1669898"/>
              <a:gd name="connsiteY3" fmla="*/ 384256 h 715202"/>
              <a:gd name="connsiteX4" fmla="*/ 1188855 w 1669898"/>
              <a:gd name="connsiteY4" fmla="*/ 539215 h 715202"/>
              <a:gd name="connsiteX5" fmla="*/ 698424 w 1669898"/>
              <a:gd name="connsiteY5" fmla="*/ 715202 h 715202"/>
              <a:gd name="connsiteX6" fmla="*/ 463717 w 1669898"/>
              <a:gd name="connsiteY6" fmla="*/ 483962 h 715202"/>
              <a:gd name="connsiteX7" fmla="*/ 0 w 1669898"/>
              <a:gd name="connsiteY7" fmla="*/ 547408 h 715202"/>
              <a:gd name="connsiteX8" fmla="*/ 110162 w 1669898"/>
              <a:gd name="connsiteY8" fmla="*/ 377489 h 715202"/>
              <a:gd name="connsiteX0" fmla="*/ 186138 w 1745874"/>
              <a:gd name="connsiteY0" fmla="*/ 377489 h 715202"/>
              <a:gd name="connsiteX1" fmla="*/ 896820 w 1745874"/>
              <a:gd name="connsiteY1" fmla="*/ 28035 h 715202"/>
              <a:gd name="connsiteX2" fmla="*/ 1745874 w 1745874"/>
              <a:gd name="connsiteY2" fmla="*/ 0 h 715202"/>
              <a:gd name="connsiteX3" fmla="*/ 920633 w 1745874"/>
              <a:gd name="connsiteY3" fmla="*/ 384256 h 715202"/>
              <a:gd name="connsiteX4" fmla="*/ 1264831 w 1745874"/>
              <a:gd name="connsiteY4" fmla="*/ 539215 h 715202"/>
              <a:gd name="connsiteX5" fmla="*/ 774400 w 1745874"/>
              <a:gd name="connsiteY5" fmla="*/ 715202 h 715202"/>
              <a:gd name="connsiteX6" fmla="*/ 539693 w 1745874"/>
              <a:gd name="connsiteY6" fmla="*/ 483962 h 715202"/>
              <a:gd name="connsiteX7" fmla="*/ 0 w 1745874"/>
              <a:gd name="connsiteY7" fmla="*/ 563959 h 715202"/>
              <a:gd name="connsiteX8" fmla="*/ 186138 w 1745874"/>
              <a:gd name="connsiteY8" fmla="*/ 377489 h 715202"/>
              <a:gd name="connsiteX0" fmla="*/ 186138 w 1745874"/>
              <a:gd name="connsiteY0" fmla="*/ 377489 h 715202"/>
              <a:gd name="connsiteX1" fmla="*/ 896820 w 1745874"/>
              <a:gd name="connsiteY1" fmla="*/ 28035 h 715202"/>
              <a:gd name="connsiteX2" fmla="*/ 1745874 w 1745874"/>
              <a:gd name="connsiteY2" fmla="*/ 0 h 715202"/>
              <a:gd name="connsiteX3" fmla="*/ 920633 w 1745874"/>
              <a:gd name="connsiteY3" fmla="*/ 384256 h 715202"/>
              <a:gd name="connsiteX4" fmla="*/ 1264831 w 1745874"/>
              <a:gd name="connsiteY4" fmla="*/ 539215 h 715202"/>
              <a:gd name="connsiteX5" fmla="*/ 774400 w 1745874"/>
              <a:gd name="connsiteY5" fmla="*/ 715202 h 715202"/>
              <a:gd name="connsiteX6" fmla="*/ 578991 w 1745874"/>
              <a:gd name="connsiteY6" fmla="*/ 506030 h 715202"/>
              <a:gd name="connsiteX7" fmla="*/ 0 w 1745874"/>
              <a:gd name="connsiteY7" fmla="*/ 563959 h 715202"/>
              <a:gd name="connsiteX8" fmla="*/ 186138 w 1745874"/>
              <a:gd name="connsiteY8" fmla="*/ 377489 h 715202"/>
              <a:gd name="connsiteX0" fmla="*/ 149460 w 1709196"/>
              <a:gd name="connsiteY0" fmla="*/ 377489 h 715202"/>
              <a:gd name="connsiteX1" fmla="*/ 860142 w 1709196"/>
              <a:gd name="connsiteY1" fmla="*/ 28035 h 715202"/>
              <a:gd name="connsiteX2" fmla="*/ 1709196 w 1709196"/>
              <a:gd name="connsiteY2" fmla="*/ 0 h 715202"/>
              <a:gd name="connsiteX3" fmla="*/ 883955 w 1709196"/>
              <a:gd name="connsiteY3" fmla="*/ 384256 h 715202"/>
              <a:gd name="connsiteX4" fmla="*/ 1228153 w 1709196"/>
              <a:gd name="connsiteY4" fmla="*/ 539215 h 715202"/>
              <a:gd name="connsiteX5" fmla="*/ 737722 w 1709196"/>
              <a:gd name="connsiteY5" fmla="*/ 715202 h 715202"/>
              <a:gd name="connsiteX6" fmla="*/ 542313 w 1709196"/>
              <a:gd name="connsiteY6" fmla="*/ 506030 h 715202"/>
              <a:gd name="connsiteX7" fmla="*/ 0 w 1709196"/>
              <a:gd name="connsiteY7" fmla="*/ 586027 h 715202"/>
              <a:gd name="connsiteX8" fmla="*/ 149460 w 1709196"/>
              <a:gd name="connsiteY8" fmla="*/ 377489 h 715202"/>
              <a:gd name="connsiteX0" fmla="*/ 149460 w 1709196"/>
              <a:gd name="connsiteY0" fmla="*/ 377489 h 715202"/>
              <a:gd name="connsiteX1" fmla="*/ 860142 w 1709196"/>
              <a:gd name="connsiteY1" fmla="*/ 28035 h 715202"/>
              <a:gd name="connsiteX2" fmla="*/ 1709196 w 1709196"/>
              <a:gd name="connsiteY2" fmla="*/ 0 h 715202"/>
              <a:gd name="connsiteX3" fmla="*/ 883955 w 1709196"/>
              <a:gd name="connsiteY3" fmla="*/ 384256 h 715202"/>
              <a:gd name="connsiteX4" fmla="*/ 1228153 w 1709196"/>
              <a:gd name="connsiteY4" fmla="*/ 539215 h 715202"/>
              <a:gd name="connsiteX5" fmla="*/ 737722 w 1709196"/>
              <a:gd name="connsiteY5" fmla="*/ 715202 h 715202"/>
              <a:gd name="connsiteX6" fmla="*/ 497776 w 1709196"/>
              <a:gd name="connsiteY6" fmla="*/ 506030 h 715202"/>
              <a:gd name="connsiteX7" fmla="*/ 0 w 1709196"/>
              <a:gd name="connsiteY7" fmla="*/ 586027 h 715202"/>
              <a:gd name="connsiteX8" fmla="*/ 149460 w 1709196"/>
              <a:gd name="connsiteY8" fmla="*/ 377489 h 715202"/>
              <a:gd name="connsiteX0" fmla="*/ 149460 w 1709196"/>
              <a:gd name="connsiteY0" fmla="*/ 377489 h 715202"/>
              <a:gd name="connsiteX1" fmla="*/ 860142 w 1709196"/>
              <a:gd name="connsiteY1" fmla="*/ 28035 h 715202"/>
              <a:gd name="connsiteX2" fmla="*/ 1709196 w 1709196"/>
              <a:gd name="connsiteY2" fmla="*/ 0 h 715202"/>
              <a:gd name="connsiteX3" fmla="*/ 1049007 w 1709196"/>
              <a:gd name="connsiteY3" fmla="*/ 395290 h 715202"/>
              <a:gd name="connsiteX4" fmla="*/ 1228153 w 1709196"/>
              <a:gd name="connsiteY4" fmla="*/ 539215 h 715202"/>
              <a:gd name="connsiteX5" fmla="*/ 737722 w 1709196"/>
              <a:gd name="connsiteY5" fmla="*/ 715202 h 715202"/>
              <a:gd name="connsiteX6" fmla="*/ 497776 w 1709196"/>
              <a:gd name="connsiteY6" fmla="*/ 506030 h 715202"/>
              <a:gd name="connsiteX7" fmla="*/ 0 w 1709196"/>
              <a:gd name="connsiteY7" fmla="*/ 586027 h 715202"/>
              <a:gd name="connsiteX8" fmla="*/ 149460 w 1709196"/>
              <a:gd name="connsiteY8" fmla="*/ 377489 h 715202"/>
              <a:gd name="connsiteX0" fmla="*/ 149460 w 1709196"/>
              <a:gd name="connsiteY0" fmla="*/ 377489 h 715202"/>
              <a:gd name="connsiteX1" fmla="*/ 860142 w 1709196"/>
              <a:gd name="connsiteY1" fmla="*/ 28035 h 715202"/>
              <a:gd name="connsiteX2" fmla="*/ 1709196 w 1709196"/>
              <a:gd name="connsiteY2" fmla="*/ 0 h 715202"/>
              <a:gd name="connsiteX3" fmla="*/ 1049007 w 1709196"/>
              <a:gd name="connsiteY3" fmla="*/ 395290 h 715202"/>
              <a:gd name="connsiteX4" fmla="*/ 1471801 w 1709196"/>
              <a:gd name="connsiteY4" fmla="*/ 470253 h 715202"/>
              <a:gd name="connsiteX5" fmla="*/ 737722 w 1709196"/>
              <a:gd name="connsiteY5" fmla="*/ 715202 h 715202"/>
              <a:gd name="connsiteX6" fmla="*/ 497776 w 1709196"/>
              <a:gd name="connsiteY6" fmla="*/ 506030 h 715202"/>
              <a:gd name="connsiteX7" fmla="*/ 0 w 1709196"/>
              <a:gd name="connsiteY7" fmla="*/ 586027 h 715202"/>
              <a:gd name="connsiteX8" fmla="*/ 149460 w 1709196"/>
              <a:gd name="connsiteY8" fmla="*/ 377489 h 715202"/>
              <a:gd name="connsiteX0" fmla="*/ 149460 w 1709196"/>
              <a:gd name="connsiteY0" fmla="*/ 377489 h 715202"/>
              <a:gd name="connsiteX1" fmla="*/ 860142 w 1709196"/>
              <a:gd name="connsiteY1" fmla="*/ 28035 h 715202"/>
              <a:gd name="connsiteX2" fmla="*/ 1709196 w 1709196"/>
              <a:gd name="connsiteY2" fmla="*/ 0 h 715202"/>
              <a:gd name="connsiteX3" fmla="*/ 1195720 w 1709196"/>
              <a:gd name="connsiteY3" fmla="*/ 329086 h 715202"/>
              <a:gd name="connsiteX4" fmla="*/ 1471801 w 1709196"/>
              <a:gd name="connsiteY4" fmla="*/ 470253 h 715202"/>
              <a:gd name="connsiteX5" fmla="*/ 737722 w 1709196"/>
              <a:gd name="connsiteY5" fmla="*/ 715202 h 715202"/>
              <a:gd name="connsiteX6" fmla="*/ 497776 w 1709196"/>
              <a:gd name="connsiteY6" fmla="*/ 506030 h 715202"/>
              <a:gd name="connsiteX7" fmla="*/ 0 w 1709196"/>
              <a:gd name="connsiteY7" fmla="*/ 586027 h 715202"/>
              <a:gd name="connsiteX8" fmla="*/ 149460 w 1709196"/>
              <a:gd name="connsiteY8" fmla="*/ 377489 h 715202"/>
              <a:gd name="connsiteX0" fmla="*/ 149460 w 1709196"/>
              <a:gd name="connsiteY0" fmla="*/ 377489 h 715202"/>
              <a:gd name="connsiteX1" fmla="*/ 860142 w 1709196"/>
              <a:gd name="connsiteY1" fmla="*/ 28035 h 715202"/>
              <a:gd name="connsiteX2" fmla="*/ 1709196 w 1709196"/>
              <a:gd name="connsiteY2" fmla="*/ 0 h 715202"/>
              <a:gd name="connsiteX3" fmla="*/ 1245498 w 1709196"/>
              <a:gd name="connsiteY3" fmla="*/ 364946 h 715202"/>
              <a:gd name="connsiteX4" fmla="*/ 1471801 w 1709196"/>
              <a:gd name="connsiteY4" fmla="*/ 470253 h 715202"/>
              <a:gd name="connsiteX5" fmla="*/ 737722 w 1709196"/>
              <a:gd name="connsiteY5" fmla="*/ 715202 h 715202"/>
              <a:gd name="connsiteX6" fmla="*/ 497776 w 1709196"/>
              <a:gd name="connsiteY6" fmla="*/ 506030 h 715202"/>
              <a:gd name="connsiteX7" fmla="*/ 0 w 1709196"/>
              <a:gd name="connsiteY7" fmla="*/ 586027 h 715202"/>
              <a:gd name="connsiteX8" fmla="*/ 149460 w 1709196"/>
              <a:gd name="connsiteY8" fmla="*/ 377489 h 715202"/>
              <a:gd name="connsiteX0" fmla="*/ 149460 w 1709196"/>
              <a:gd name="connsiteY0" fmla="*/ 377489 h 715202"/>
              <a:gd name="connsiteX1" fmla="*/ 860142 w 1709196"/>
              <a:gd name="connsiteY1" fmla="*/ 28035 h 715202"/>
              <a:gd name="connsiteX2" fmla="*/ 1709196 w 1709196"/>
              <a:gd name="connsiteY2" fmla="*/ 0 h 715202"/>
              <a:gd name="connsiteX3" fmla="*/ 1245498 w 1709196"/>
              <a:gd name="connsiteY3" fmla="*/ 364946 h 715202"/>
              <a:gd name="connsiteX4" fmla="*/ 1487520 w 1709196"/>
              <a:gd name="connsiteY4" fmla="*/ 453702 h 715202"/>
              <a:gd name="connsiteX5" fmla="*/ 737722 w 1709196"/>
              <a:gd name="connsiteY5" fmla="*/ 715202 h 715202"/>
              <a:gd name="connsiteX6" fmla="*/ 497776 w 1709196"/>
              <a:gd name="connsiteY6" fmla="*/ 506030 h 715202"/>
              <a:gd name="connsiteX7" fmla="*/ 0 w 1709196"/>
              <a:gd name="connsiteY7" fmla="*/ 586027 h 715202"/>
              <a:gd name="connsiteX8" fmla="*/ 149460 w 1709196"/>
              <a:gd name="connsiteY8" fmla="*/ 377489 h 715202"/>
              <a:gd name="connsiteX0" fmla="*/ 149460 w 1709196"/>
              <a:gd name="connsiteY0" fmla="*/ 377489 h 673825"/>
              <a:gd name="connsiteX1" fmla="*/ 860142 w 1709196"/>
              <a:gd name="connsiteY1" fmla="*/ 28035 h 673825"/>
              <a:gd name="connsiteX2" fmla="*/ 1709196 w 1709196"/>
              <a:gd name="connsiteY2" fmla="*/ 0 h 673825"/>
              <a:gd name="connsiteX3" fmla="*/ 1245498 w 1709196"/>
              <a:gd name="connsiteY3" fmla="*/ 364946 h 673825"/>
              <a:gd name="connsiteX4" fmla="*/ 1487520 w 1709196"/>
              <a:gd name="connsiteY4" fmla="*/ 453702 h 673825"/>
              <a:gd name="connsiteX5" fmla="*/ 863476 w 1709196"/>
              <a:gd name="connsiteY5" fmla="*/ 673825 h 673825"/>
              <a:gd name="connsiteX6" fmla="*/ 497776 w 1709196"/>
              <a:gd name="connsiteY6" fmla="*/ 506030 h 673825"/>
              <a:gd name="connsiteX7" fmla="*/ 0 w 1709196"/>
              <a:gd name="connsiteY7" fmla="*/ 586027 h 673825"/>
              <a:gd name="connsiteX8" fmla="*/ 149460 w 1709196"/>
              <a:gd name="connsiteY8" fmla="*/ 377489 h 673825"/>
              <a:gd name="connsiteX0" fmla="*/ 149460 w 1709196"/>
              <a:gd name="connsiteY0" fmla="*/ 377489 h 701410"/>
              <a:gd name="connsiteX1" fmla="*/ 860142 w 1709196"/>
              <a:gd name="connsiteY1" fmla="*/ 28035 h 701410"/>
              <a:gd name="connsiteX2" fmla="*/ 1709196 w 1709196"/>
              <a:gd name="connsiteY2" fmla="*/ 0 h 701410"/>
              <a:gd name="connsiteX3" fmla="*/ 1245498 w 1709196"/>
              <a:gd name="connsiteY3" fmla="*/ 364946 h 701410"/>
              <a:gd name="connsiteX4" fmla="*/ 1487520 w 1709196"/>
              <a:gd name="connsiteY4" fmla="*/ 453702 h 701410"/>
              <a:gd name="connsiteX5" fmla="*/ 779640 w 1709196"/>
              <a:gd name="connsiteY5" fmla="*/ 701410 h 701410"/>
              <a:gd name="connsiteX6" fmla="*/ 497776 w 1709196"/>
              <a:gd name="connsiteY6" fmla="*/ 506030 h 701410"/>
              <a:gd name="connsiteX7" fmla="*/ 0 w 1709196"/>
              <a:gd name="connsiteY7" fmla="*/ 586027 h 701410"/>
              <a:gd name="connsiteX8" fmla="*/ 149460 w 1709196"/>
              <a:gd name="connsiteY8" fmla="*/ 377489 h 701410"/>
              <a:gd name="connsiteX0" fmla="*/ 149460 w 1709196"/>
              <a:gd name="connsiteY0" fmla="*/ 377489 h 701410"/>
              <a:gd name="connsiteX1" fmla="*/ 860142 w 1709196"/>
              <a:gd name="connsiteY1" fmla="*/ 28035 h 701410"/>
              <a:gd name="connsiteX2" fmla="*/ 1709196 w 1709196"/>
              <a:gd name="connsiteY2" fmla="*/ 0 h 701410"/>
              <a:gd name="connsiteX3" fmla="*/ 1203580 w 1709196"/>
              <a:gd name="connsiteY3" fmla="*/ 392531 h 701410"/>
              <a:gd name="connsiteX4" fmla="*/ 1487520 w 1709196"/>
              <a:gd name="connsiteY4" fmla="*/ 453702 h 701410"/>
              <a:gd name="connsiteX5" fmla="*/ 779640 w 1709196"/>
              <a:gd name="connsiteY5" fmla="*/ 701410 h 701410"/>
              <a:gd name="connsiteX6" fmla="*/ 497776 w 1709196"/>
              <a:gd name="connsiteY6" fmla="*/ 506030 h 701410"/>
              <a:gd name="connsiteX7" fmla="*/ 0 w 1709196"/>
              <a:gd name="connsiteY7" fmla="*/ 586027 h 701410"/>
              <a:gd name="connsiteX8" fmla="*/ 149460 w 1709196"/>
              <a:gd name="connsiteY8" fmla="*/ 377489 h 701410"/>
              <a:gd name="connsiteX0" fmla="*/ 149460 w 1709196"/>
              <a:gd name="connsiteY0" fmla="*/ 377489 h 701410"/>
              <a:gd name="connsiteX1" fmla="*/ 860142 w 1709196"/>
              <a:gd name="connsiteY1" fmla="*/ 28035 h 701410"/>
              <a:gd name="connsiteX2" fmla="*/ 1709196 w 1709196"/>
              <a:gd name="connsiteY2" fmla="*/ 0 h 701410"/>
              <a:gd name="connsiteX3" fmla="*/ 1203580 w 1709196"/>
              <a:gd name="connsiteY3" fmla="*/ 392531 h 701410"/>
              <a:gd name="connsiteX4" fmla="*/ 1424643 w 1709196"/>
              <a:gd name="connsiteY4" fmla="*/ 450944 h 701410"/>
              <a:gd name="connsiteX5" fmla="*/ 779640 w 1709196"/>
              <a:gd name="connsiteY5" fmla="*/ 701410 h 701410"/>
              <a:gd name="connsiteX6" fmla="*/ 497776 w 1709196"/>
              <a:gd name="connsiteY6" fmla="*/ 506030 h 701410"/>
              <a:gd name="connsiteX7" fmla="*/ 0 w 1709196"/>
              <a:gd name="connsiteY7" fmla="*/ 586027 h 701410"/>
              <a:gd name="connsiteX8" fmla="*/ 149460 w 1709196"/>
              <a:gd name="connsiteY8" fmla="*/ 377489 h 701410"/>
              <a:gd name="connsiteX0" fmla="*/ 149460 w 1709196"/>
              <a:gd name="connsiteY0" fmla="*/ 377489 h 690376"/>
              <a:gd name="connsiteX1" fmla="*/ 860142 w 1709196"/>
              <a:gd name="connsiteY1" fmla="*/ 28035 h 690376"/>
              <a:gd name="connsiteX2" fmla="*/ 1709196 w 1709196"/>
              <a:gd name="connsiteY2" fmla="*/ 0 h 690376"/>
              <a:gd name="connsiteX3" fmla="*/ 1203580 w 1709196"/>
              <a:gd name="connsiteY3" fmla="*/ 392531 h 690376"/>
              <a:gd name="connsiteX4" fmla="*/ 1424643 w 1709196"/>
              <a:gd name="connsiteY4" fmla="*/ 450944 h 690376"/>
              <a:gd name="connsiteX5" fmla="*/ 769160 w 1709196"/>
              <a:gd name="connsiteY5" fmla="*/ 690376 h 690376"/>
              <a:gd name="connsiteX6" fmla="*/ 497776 w 1709196"/>
              <a:gd name="connsiteY6" fmla="*/ 506030 h 690376"/>
              <a:gd name="connsiteX7" fmla="*/ 0 w 1709196"/>
              <a:gd name="connsiteY7" fmla="*/ 586027 h 690376"/>
              <a:gd name="connsiteX8" fmla="*/ 149460 w 1709196"/>
              <a:gd name="connsiteY8" fmla="*/ 377489 h 69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9196" h="690376">
                <a:moveTo>
                  <a:pt x="149460" y="377489"/>
                </a:moveTo>
                <a:lnTo>
                  <a:pt x="860142" y="28035"/>
                </a:lnTo>
                <a:lnTo>
                  <a:pt x="1709196" y="0"/>
                </a:lnTo>
                <a:lnTo>
                  <a:pt x="1203580" y="392531"/>
                </a:lnTo>
                <a:lnTo>
                  <a:pt x="1424643" y="450944"/>
                </a:lnTo>
                <a:lnTo>
                  <a:pt x="769160" y="690376"/>
                </a:lnTo>
                <a:lnTo>
                  <a:pt x="497776" y="506030"/>
                </a:lnTo>
                <a:lnTo>
                  <a:pt x="0" y="586027"/>
                </a:lnTo>
                <a:lnTo>
                  <a:pt x="149460" y="377489"/>
                </a:lnTo>
                <a:close/>
              </a:path>
            </a:pathLst>
          </a:custGeom>
          <a:noFill/>
          <a:ln w="254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b="1" dirty="0">
              <a:solidFill>
                <a:schemeClr val="tx1"/>
              </a:solidFill>
              <a:latin typeface="Franklin Gothic Demi"/>
            </a:endParaRPr>
          </a:p>
        </p:txBody>
      </p:sp>
      <p:sp>
        <p:nvSpPr>
          <p:cNvPr id="7" name="Freeform 6"/>
          <p:cNvSpPr/>
          <p:nvPr/>
        </p:nvSpPr>
        <p:spPr>
          <a:xfrm>
            <a:off x="109440" y="5900447"/>
            <a:ext cx="5400324" cy="814011"/>
          </a:xfrm>
          <a:custGeom>
            <a:avLst/>
            <a:gdLst>
              <a:gd name="connsiteX0" fmla="*/ 1670179 w 1754155"/>
              <a:gd name="connsiteY0" fmla="*/ 65314 h 1660849"/>
              <a:gd name="connsiteX1" fmla="*/ 1754155 w 1754155"/>
              <a:gd name="connsiteY1" fmla="*/ 1660849 h 1660849"/>
              <a:gd name="connsiteX2" fmla="*/ 485191 w 1754155"/>
              <a:gd name="connsiteY2" fmla="*/ 1511559 h 1660849"/>
              <a:gd name="connsiteX3" fmla="*/ 0 w 1754155"/>
              <a:gd name="connsiteY3" fmla="*/ 0 h 1660849"/>
              <a:gd name="connsiteX4" fmla="*/ 1670179 w 1754155"/>
              <a:gd name="connsiteY4" fmla="*/ 65314 h 1660849"/>
              <a:gd name="connsiteX0" fmla="*/ 1625729 w 1709705"/>
              <a:gd name="connsiteY0" fmla="*/ 274864 h 1870399"/>
              <a:gd name="connsiteX1" fmla="*/ 1709705 w 1709705"/>
              <a:gd name="connsiteY1" fmla="*/ 1870399 h 1870399"/>
              <a:gd name="connsiteX2" fmla="*/ 440741 w 1709705"/>
              <a:gd name="connsiteY2" fmla="*/ 1721109 h 1870399"/>
              <a:gd name="connsiteX3" fmla="*/ 0 w 1709705"/>
              <a:gd name="connsiteY3" fmla="*/ 0 h 1870399"/>
              <a:gd name="connsiteX4" fmla="*/ 1625729 w 1709705"/>
              <a:gd name="connsiteY4" fmla="*/ 274864 h 1870399"/>
              <a:gd name="connsiteX0" fmla="*/ 1625729 w 1709705"/>
              <a:gd name="connsiteY0" fmla="*/ 274864 h 1870399"/>
              <a:gd name="connsiteX1" fmla="*/ 1709705 w 1709705"/>
              <a:gd name="connsiteY1" fmla="*/ 1870399 h 1870399"/>
              <a:gd name="connsiteX2" fmla="*/ 440741 w 1709705"/>
              <a:gd name="connsiteY2" fmla="*/ 1721109 h 1870399"/>
              <a:gd name="connsiteX3" fmla="*/ 0 w 1709705"/>
              <a:gd name="connsiteY3" fmla="*/ 0 h 1870399"/>
              <a:gd name="connsiteX4" fmla="*/ 616792 w 1709705"/>
              <a:gd name="connsiteY4" fmla="*/ 100887 h 1870399"/>
              <a:gd name="connsiteX5" fmla="*/ 1625729 w 1709705"/>
              <a:gd name="connsiteY5" fmla="*/ 274864 h 1870399"/>
              <a:gd name="connsiteX0" fmla="*/ 1625729 w 1709705"/>
              <a:gd name="connsiteY0" fmla="*/ 447027 h 2042562"/>
              <a:gd name="connsiteX1" fmla="*/ 1709705 w 1709705"/>
              <a:gd name="connsiteY1" fmla="*/ 2042562 h 2042562"/>
              <a:gd name="connsiteX2" fmla="*/ 440741 w 1709705"/>
              <a:gd name="connsiteY2" fmla="*/ 1893272 h 2042562"/>
              <a:gd name="connsiteX3" fmla="*/ 0 w 1709705"/>
              <a:gd name="connsiteY3" fmla="*/ 172163 h 2042562"/>
              <a:gd name="connsiteX4" fmla="*/ 137367 w 1709705"/>
              <a:gd name="connsiteY4" fmla="*/ 0 h 2042562"/>
              <a:gd name="connsiteX5" fmla="*/ 1625729 w 1709705"/>
              <a:gd name="connsiteY5" fmla="*/ 447027 h 2042562"/>
              <a:gd name="connsiteX0" fmla="*/ 1625729 w 1709705"/>
              <a:gd name="connsiteY0" fmla="*/ 447027 h 2042562"/>
              <a:gd name="connsiteX1" fmla="*/ 1709705 w 1709705"/>
              <a:gd name="connsiteY1" fmla="*/ 2042562 h 2042562"/>
              <a:gd name="connsiteX2" fmla="*/ 440741 w 1709705"/>
              <a:gd name="connsiteY2" fmla="*/ 1893272 h 2042562"/>
              <a:gd name="connsiteX3" fmla="*/ 0 w 1709705"/>
              <a:gd name="connsiteY3" fmla="*/ 172163 h 2042562"/>
              <a:gd name="connsiteX4" fmla="*/ 137367 w 1709705"/>
              <a:gd name="connsiteY4" fmla="*/ 0 h 2042562"/>
              <a:gd name="connsiteX5" fmla="*/ 800942 w 1709705"/>
              <a:gd name="connsiteY5" fmla="*/ 196850 h 2042562"/>
              <a:gd name="connsiteX6" fmla="*/ 1625729 w 1709705"/>
              <a:gd name="connsiteY6" fmla="*/ 447027 h 2042562"/>
              <a:gd name="connsiteX0" fmla="*/ 1625729 w 1709705"/>
              <a:gd name="connsiteY0" fmla="*/ 507352 h 2102887"/>
              <a:gd name="connsiteX1" fmla="*/ 1709705 w 1709705"/>
              <a:gd name="connsiteY1" fmla="*/ 2102887 h 2102887"/>
              <a:gd name="connsiteX2" fmla="*/ 440741 w 1709705"/>
              <a:gd name="connsiteY2" fmla="*/ 1953597 h 2102887"/>
              <a:gd name="connsiteX3" fmla="*/ 0 w 1709705"/>
              <a:gd name="connsiteY3" fmla="*/ 232488 h 2102887"/>
              <a:gd name="connsiteX4" fmla="*/ 137367 w 1709705"/>
              <a:gd name="connsiteY4" fmla="*/ 60325 h 2102887"/>
              <a:gd name="connsiteX5" fmla="*/ 334217 w 1709705"/>
              <a:gd name="connsiteY5" fmla="*/ 0 h 2102887"/>
              <a:gd name="connsiteX6" fmla="*/ 1625729 w 1709705"/>
              <a:gd name="connsiteY6" fmla="*/ 507352 h 2102887"/>
              <a:gd name="connsiteX0" fmla="*/ 1625729 w 1709705"/>
              <a:gd name="connsiteY0" fmla="*/ 447027 h 2042562"/>
              <a:gd name="connsiteX1" fmla="*/ 1709705 w 1709705"/>
              <a:gd name="connsiteY1" fmla="*/ 2042562 h 2042562"/>
              <a:gd name="connsiteX2" fmla="*/ 440741 w 1709705"/>
              <a:gd name="connsiteY2" fmla="*/ 1893272 h 2042562"/>
              <a:gd name="connsiteX3" fmla="*/ 0 w 1709705"/>
              <a:gd name="connsiteY3" fmla="*/ 172163 h 2042562"/>
              <a:gd name="connsiteX4" fmla="*/ 137367 w 1709705"/>
              <a:gd name="connsiteY4" fmla="*/ 0 h 2042562"/>
              <a:gd name="connsiteX5" fmla="*/ 359617 w 1709705"/>
              <a:gd name="connsiteY5" fmla="*/ 82550 h 2042562"/>
              <a:gd name="connsiteX6" fmla="*/ 1625729 w 1709705"/>
              <a:gd name="connsiteY6" fmla="*/ 447027 h 2042562"/>
              <a:gd name="connsiteX0" fmla="*/ 450979 w 1709705"/>
              <a:gd name="connsiteY0" fmla="*/ 75552 h 2042562"/>
              <a:gd name="connsiteX1" fmla="*/ 1709705 w 1709705"/>
              <a:gd name="connsiteY1" fmla="*/ 2042562 h 2042562"/>
              <a:gd name="connsiteX2" fmla="*/ 440741 w 1709705"/>
              <a:gd name="connsiteY2" fmla="*/ 1893272 h 2042562"/>
              <a:gd name="connsiteX3" fmla="*/ 0 w 1709705"/>
              <a:gd name="connsiteY3" fmla="*/ 172163 h 2042562"/>
              <a:gd name="connsiteX4" fmla="*/ 137367 w 1709705"/>
              <a:gd name="connsiteY4" fmla="*/ 0 h 2042562"/>
              <a:gd name="connsiteX5" fmla="*/ 359617 w 1709705"/>
              <a:gd name="connsiteY5" fmla="*/ 82550 h 2042562"/>
              <a:gd name="connsiteX6" fmla="*/ 450979 w 1709705"/>
              <a:gd name="connsiteY6" fmla="*/ 75552 h 2042562"/>
              <a:gd name="connsiteX0" fmla="*/ 450979 w 477805"/>
              <a:gd name="connsiteY0" fmla="*/ 75552 h 1893272"/>
              <a:gd name="connsiteX1" fmla="*/ 477805 w 477805"/>
              <a:gd name="connsiteY1" fmla="*/ 899562 h 1893272"/>
              <a:gd name="connsiteX2" fmla="*/ 440741 w 477805"/>
              <a:gd name="connsiteY2" fmla="*/ 1893272 h 1893272"/>
              <a:gd name="connsiteX3" fmla="*/ 0 w 477805"/>
              <a:gd name="connsiteY3" fmla="*/ 172163 h 1893272"/>
              <a:gd name="connsiteX4" fmla="*/ 137367 w 477805"/>
              <a:gd name="connsiteY4" fmla="*/ 0 h 1893272"/>
              <a:gd name="connsiteX5" fmla="*/ 359617 w 477805"/>
              <a:gd name="connsiteY5" fmla="*/ 82550 h 1893272"/>
              <a:gd name="connsiteX6" fmla="*/ 450979 w 477805"/>
              <a:gd name="connsiteY6" fmla="*/ 75552 h 1893272"/>
              <a:gd name="connsiteX0" fmla="*/ 450979 w 477805"/>
              <a:gd name="connsiteY0" fmla="*/ 75552 h 950297"/>
              <a:gd name="connsiteX1" fmla="*/ 477805 w 477805"/>
              <a:gd name="connsiteY1" fmla="*/ 899562 h 950297"/>
              <a:gd name="connsiteX2" fmla="*/ 364541 w 477805"/>
              <a:gd name="connsiteY2" fmla="*/ 950297 h 950297"/>
              <a:gd name="connsiteX3" fmla="*/ 0 w 477805"/>
              <a:gd name="connsiteY3" fmla="*/ 172163 h 950297"/>
              <a:gd name="connsiteX4" fmla="*/ 137367 w 477805"/>
              <a:gd name="connsiteY4" fmla="*/ 0 h 950297"/>
              <a:gd name="connsiteX5" fmla="*/ 359617 w 477805"/>
              <a:gd name="connsiteY5" fmla="*/ 82550 h 950297"/>
              <a:gd name="connsiteX6" fmla="*/ 450979 w 477805"/>
              <a:gd name="connsiteY6" fmla="*/ 75552 h 950297"/>
              <a:gd name="connsiteX0" fmla="*/ 450979 w 477805"/>
              <a:gd name="connsiteY0" fmla="*/ 75552 h 950297"/>
              <a:gd name="connsiteX1" fmla="*/ 477805 w 477805"/>
              <a:gd name="connsiteY1" fmla="*/ 899562 h 950297"/>
              <a:gd name="connsiteX2" fmla="*/ 364541 w 477805"/>
              <a:gd name="connsiteY2" fmla="*/ 950297 h 950297"/>
              <a:gd name="connsiteX3" fmla="*/ 193723 w 477805"/>
              <a:gd name="connsiteY3" fmla="*/ 584995 h 950297"/>
              <a:gd name="connsiteX4" fmla="*/ 0 w 477805"/>
              <a:gd name="connsiteY4" fmla="*/ 172163 h 950297"/>
              <a:gd name="connsiteX5" fmla="*/ 137367 w 477805"/>
              <a:gd name="connsiteY5" fmla="*/ 0 h 950297"/>
              <a:gd name="connsiteX6" fmla="*/ 359617 w 477805"/>
              <a:gd name="connsiteY6" fmla="*/ 82550 h 950297"/>
              <a:gd name="connsiteX7" fmla="*/ 450979 w 477805"/>
              <a:gd name="connsiteY7" fmla="*/ 75552 h 950297"/>
              <a:gd name="connsiteX0" fmla="*/ 450979 w 477805"/>
              <a:gd name="connsiteY0" fmla="*/ 75552 h 950297"/>
              <a:gd name="connsiteX1" fmla="*/ 477805 w 477805"/>
              <a:gd name="connsiteY1" fmla="*/ 899562 h 950297"/>
              <a:gd name="connsiteX2" fmla="*/ 364541 w 477805"/>
              <a:gd name="connsiteY2" fmla="*/ 950297 h 950297"/>
              <a:gd name="connsiteX3" fmla="*/ 43704 w 477805"/>
              <a:gd name="connsiteY3" fmla="*/ 911226 h 950297"/>
              <a:gd name="connsiteX4" fmla="*/ 0 w 477805"/>
              <a:gd name="connsiteY4" fmla="*/ 172163 h 950297"/>
              <a:gd name="connsiteX5" fmla="*/ 137367 w 477805"/>
              <a:gd name="connsiteY5" fmla="*/ 0 h 950297"/>
              <a:gd name="connsiteX6" fmla="*/ 359617 w 477805"/>
              <a:gd name="connsiteY6" fmla="*/ 82550 h 950297"/>
              <a:gd name="connsiteX7" fmla="*/ 450979 w 477805"/>
              <a:gd name="connsiteY7" fmla="*/ 75552 h 950297"/>
              <a:gd name="connsiteX0" fmla="*/ 450979 w 477805"/>
              <a:gd name="connsiteY0" fmla="*/ 75552 h 950297"/>
              <a:gd name="connsiteX1" fmla="*/ 477805 w 477805"/>
              <a:gd name="connsiteY1" fmla="*/ 899562 h 950297"/>
              <a:gd name="connsiteX2" fmla="*/ 364541 w 477805"/>
              <a:gd name="connsiteY2" fmla="*/ 950297 h 950297"/>
              <a:gd name="connsiteX3" fmla="*/ 43704 w 477805"/>
              <a:gd name="connsiteY3" fmla="*/ 911226 h 950297"/>
              <a:gd name="connsiteX4" fmla="*/ 22273 w 477805"/>
              <a:gd name="connsiteY4" fmla="*/ 544514 h 950297"/>
              <a:gd name="connsiteX5" fmla="*/ 0 w 477805"/>
              <a:gd name="connsiteY5" fmla="*/ 172163 h 950297"/>
              <a:gd name="connsiteX6" fmla="*/ 137367 w 477805"/>
              <a:gd name="connsiteY6" fmla="*/ 0 h 950297"/>
              <a:gd name="connsiteX7" fmla="*/ 359617 w 477805"/>
              <a:gd name="connsiteY7" fmla="*/ 82550 h 950297"/>
              <a:gd name="connsiteX8" fmla="*/ 450979 w 477805"/>
              <a:gd name="connsiteY8" fmla="*/ 75552 h 950297"/>
              <a:gd name="connsiteX0" fmla="*/ 450979 w 477805"/>
              <a:gd name="connsiteY0" fmla="*/ 75552 h 950297"/>
              <a:gd name="connsiteX1" fmla="*/ 477805 w 477805"/>
              <a:gd name="connsiteY1" fmla="*/ 899562 h 950297"/>
              <a:gd name="connsiteX2" fmla="*/ 364541 w 477805"/>
              <a:gd name="connsiteY2" fmla="*/ 950297 h 950297"/>
              <a:gd name="connsiteX3" fmla="*/ 43704 w 477805"/>
              <a:gd name="connsiteY3" fmla="*/ 911226 h 950297"/>
              <a:gd name="connsiteX4" fmla="*/ 265161 w 477805"/>
              <a:gd name="connsiteY4" fmla="*/ 770733 h 950297"/>
              <a:gd name="connsiteX5" fmla="*/ 0 w 477805"/>
              <a:gd name="connsiteY5" fmla="*/ 172163 h 950297"/>
              <a:gd name="connsiteX6" fmla="*/ 137367 w 477805"/>
              <a:gd name="connsiteY6" fmla="*/ 0 h 950297"/>
              <a:gd name="connsiteX7" fmla="*/ 359617 w 477805"/>
              <a:gd name="connsiteY7" fmla="*/ 82550 h 950297"/>
              <a:gd name="connsiteX8" fmla="*/ 450979 w 477805"/>
              <a:gd name="connsiteY8" fmla="*/ 75552 h 950297"/>
              <a:gd name="connsiteX0" fmla="*/ 450979 w 477805"/>
              <a:gd name="connsiteY0" fmla="*/ 75552 h 950297"/>
              <a:gd name="connsiteX1" fmla="*/ 477805 w 477805"/>
              <a:gd name="connsiteY1" fmla="*/ 899562 h 950297"/>
              <a:gd name="connsiteX2" fmla="*/ 364541 w 477805"/>
              <a:gd name="connsiteY2" fmla="*/ 950297 h 950297"/>
              <a:gd name="connsiteX3" fmla="*/ 43704 w 477805"/>
              <a:gd name="connsiteY3" fmla="*/ 911226 h 950297"/>
              <a:gd name="connsiteX4" fmla="*/ 265161 w 477805"/>
              <a:gd name="connsiteY4" fmla="*/ 770733 h 950297"/>
              <a:gd name="connsiteX5" fmla="*/ 122286 w 477805"/>
              <a:gd name="connsiteY5" fmla="*/ 446882 h 950297"/>
              <a:gd name="connsiteX6" fmla="*/ 0 w 477805"/>
              <a:gd name="connsiteY6" fmla="*/ 172163 h 950297"/>
              <a:gd name="connsiteX7" fmla="*/ 137367 w 477805"/>
              <a:gd name="connsiteY7" fmla="*/ 0 h 950297"/>
              <a:gd name="connsiteX8" fmla="*/ 359617 w 477805"/>
              <a:gd name="connsiteY8" fmla="*/ 82550 h 950297"/>
              <a:gd name="connsiteX9" fmla="*/ 450979 w 477805"/>
              <a:gd name="connsiteY9" fmla="*/ 75552 h 950297"/>
              <a:gd name="connsiteX0" fmla="*/ 450979 w 477805"/>
              <a:gd name="connsiteY0" fmla="*/ 75552 h 950297"/>
              <a:gd name="connsiteX1" fmla="*/ 477805 w 477805"/>
              <a:gd name="connsiteY1" fmla="*/ 899562 h 950297"/>
              <a:gd name="connsiteX2" fmla="*/ 364541 w 477805"/>
              <a:gd name="connsiteY2" fmla="*/ 950297 h 950297"/>
              <a:gd name="connsiteX3" fmla="*/ 43704 w 477805"/>
              <a:gd name="connsiteY3" fmla="*/ 911226 h 950297"/>
              <a:gd name="connsiteX4" fmla="*/ 265161 w 477805"/>
              <a:gd name="connsiteY4" fmla="*/ 770733 h 950297"/>
              <a:gd name="connsiteX5" fmla="*/ 22274 w 477805"/>
              <a:gd name="connsiteY5" fmla="*/ 299245 h 950297"/>
              <a:gd name="connsiteX6" fmla="*/ 0 w 477805"/>
              <a:gd name="connsiteY6" fmla="*/ 172163 h 950297"/>
              <a:gd name="connsiteX7" fmla="*/ 137367 w 477805"/>
              <a:gd name="connsiteY7" fmla="*/ 0 h 950297"/>
              <a:gd name="connsiteX8" fmla="*/ 359617 w 477805"/>
              <a:gd name="connsiteY8" fmla="*/ 82550 h 950297"/>
              <a:gd name="connsiteX9" fmla="*/ 450979 w 477805"/>
              <a:gd name="connsiteY9" fmla="*/ 75552 h 950297"/>
              <a:gd name="connsiteX0" fmla="*/ 450979 w 477805"/>
              <a:gd name="connsiteY0" fmla="*/ 75552 h 950297"/>
              <a:gd name="connsiteX1" fmla="*/ 477805 w 477805"/>
              <a:gd name="connsiteY1" fmla="*/ 899562 h 950297"/>
              <a:gd name="connsiteX2" fmla="*/ 364541 w 477805"/>
              <a:gd name="connsiteY2" fmla="*/ 950297 h 950297"/>
              <a:gd name="connsiteX3" fmla="*/ 43704 w 477805"/>
              <a:gd name="connsiteY3" fmla="*/ 911226 h 950297"/>
              <a:gd name="connsiteX4" fmla="*/ 265161 w 477805"/>
              <a:gd name="connsiteY4" fmla="*/ 770733 h 950297"/>
              <a:gd name="connsiteX5" fmla="*/ 127048 w 477805"/>
              <a:gd name="connsiteY5" fmla="*/ 513557 h 950297"/>
              <a:gd name="connsiteX6" fmla="*/ 22274 w 477805"/>
              <a:gd name="connsiteY6" fmla="*/ 299245 h 950297"/>
              <a:gd name="connsiteX7" fmla="*/ 0 w 477805"/>
              <a:gd name="connsiteY7" fmla="*/ 172163 h 950297"/>
              <a:gd name="connsiteX8" fmla="*/ 137367 w 477805"/>
              <a:gd name="connsiteY8" fmla="*/ 0 h 950297"/>
              <a:gd name="connsiteX9" fmla="*/ 359617 w 477805"/>
              <a:gd name="connsiteY9" fmla="*/ 82550 h 950297"/>
              <a:gd name="connsiteX10" fmla="*/ 450979 w 477805"/>
              <a:gd name="connsiteY10" fmla="*/ 75552 h 950297"/>
              <a:gd name="connsiteX0" fmla="*/ 450979 w 477805"/>
              <a:gd name="connsiteY0" fmla="*/ 75552 h 950297"/>
              <a:gd name="connsiteX1" fmla="*/ 477805 w 477805"/>
              <a:gd name="connsiteY1" fmla="*/ 899562 h 950297"/>
              <a:gd name="connsiteX2" fmla="*/ 364541 w 477805"/>
              <a:gd name="connsiteY2" fmla="*/ 950297 h 950297"/>
              <a:gd name="connsiteX3" fmla="*/ 43704 w 477805"/>
              <a:gd name="connsiteY3" fmla="*/ 911226 h 950297"/>
              <a:gd name="connsiteX4" fmla="*/ 265161 w 477805"/>
              <a:gd name="connsiteY4" fmla="*/ 770733 h 950297"/>
              <a:gd name="connsiteX5" fmla="*/ 96091 w 477805"/>
              <a:gd name="connsiteY5" fmla="*/ 373063 h 950297"/>
              <a:gd name="connsiteX6" fmla="*/ 22274 w 477805"/>
              <a:gd name="connsiteY6" fmla="*/ 299245 h 950297"/>
              <a:gd name="connsiteX7" fmla="*/ 0 w 477805"/>
              <a:gd name="connsiteY7" fmla="*/ 172163 h 950297"/>
              <a:gd name="connsiteX8" fmla="*/ 137367 w 477805"/>
              <a:gd name="connsiteY8" fmla="*/ 0 h 950297"/>
              <a:gd name="connsiteX9" fmla="*/ 359617 w 477805"/>
              <a:gd name="connsiteY9" fmla="*/ 82550 h 950297"/>
              <a:gd name="connsiteX10" fmla="*/ 450979 w 477805"/>
              <a:gd name="connsiteY10" fmla="*/ 75552 h 950297"/>
              <a:gd name="connsiteX0" fmla="*/ 450979 w 477805"/>
              <a:gd name="connsiteY0" fmla="*/ 75552 h 950297"/>
              <a:gd name="connsiteX1" fmla="*/ 477805 w 477805"/>
              <a:gd name="connsiteY1" fmla="*/ 899562 h 950297"/>
              <a:gd name="connsiteX2" fmla="*/ 364541 w 477805"/>
              <a:gd name="connsiteY2" fmla="*/ 950297 h 950297"/>
              <a:gd name="connsiteX3" fmla="*/ 43704 w 477805"/>
              <a:gd name="connsiteY3" fmla="*/ 911226 h 950297"/>
              <a:gd name="connsiteX4" fmla="*/ 265161 w 477805"/>
              <a:gd name="connsiteY4" fmla="*/ 770733 h 950297"/>
              <a:gd name="connsiteX5" fmla="*/ 186580 w 477805"/>
              <a:gd name="connsiteY5" fmla="*/ 587376 h 950297"/>
              <a:gd name="connsiteX6" fmla="*/ 96091 w 477805"/>
              <a:gd name="connsiteY6" fmla="*/ 373063 h 950297"/>
              <a:gd name="connsiteX7" fmla="*/ 22274 w 477805"/>
              <a:gd name="connsiteY7" fmla="*/ 299245 h 950297"/>
              <a:gd name="connsiteX8" fmla="*/ 0 w 477805"/>
              <a:gd name="connsiteY8" fmla="*/ 172163 h 950297"/>
              <a:gd name="connsiteX9" fmla="*/ 137367 w 477805"/>
              <a:gd name="connsiteY9" fmla="*/ 0 h 950297"/>
              <a:gd name="connsiteX10" fmla="*/ 359617 w 477805"/>
              <a:gd name="connsiteY10" fmla="*/ 82550 h 950297"/>
              <a:gd name="connsiteX11" fmla="*/ 450979 w 477805"/>
              <a:gd name="connsiteY11" fmla="*/ 75552 h 950297"/>
              <a:gd name="connsiteX0" fmla="*/ 450979 w 477805"/>
              <a:gd name="connsiteY0" fmla="*/ 75552 h 950297"/>
              <a:gd name="connsiteX1" fmla="*/ 477805 w 477805"/>
              <a:gd name="connsiteY1" fmla="*/ 899562 h 950297"/>
              <a:gd name="connsiteX2" fmla="*/ 364541 w 477805"/>
              <a:gd name="connsiteY2" fmla="*/ 950297 h 950297"/>
              <a:gd name="connsiteX3" fmla="*/ 43704 w 477805"/>
              <a:gd name="connsiteY3" fmla="*/ 911226 h 950297"/>
              <a:gd name="connsiteX4" fmla="*/ 265161 w 477805"/>
              <a:gd name="connsiteY4" fmla="*/ 770733 h 950297"/>
              <a:gd name="connsiteX5" fmla="*/ 177055 w 477805"/>
              <a:gd name="connsiteY5" fmla="*/ 370682 h 950297"/>
              <a:gd name="connsiteX6" fmla="*/ 96091 w 477805"/>
              <a:gd name="connsiteY6" fmla="*/ 373063 h 950297"/>
              <a:gd name="connsiteX7" fmla="*/ 22274 w 477805"/>
              <a:gd name="connsiteY7" fmla="*/ 299245 h 950297"/>
              <a:gd name="connsiteX8" fmla="*/ 0 w 477805"/>
              <a:gd name="connsiteY8" fmla="*/ 172163 h 950297"/>
              <a:gd name="connsiteX9" fmla="*/ 137367 w 477805"/>
              <a:gd name="connsiteY9" fmla="*/ 0 h 950297"/>
              <a:gd name="connsiteX10" fmla="*/ 359617 w 477805"/>
              <a:gd name="connsiteY10" fmla="*/ 82550 h 950297"/>
              <a:gd name="connsiteX11" fmla="*/ 450979 w 477805"/>
              <a:gd name="connsiteY11" fmla="*/ 75552 h 950297"/>
              <a:gd name="connsiteX0" fmla="*/ 450979 w 477805"/>
              <a:gd name="connsiteY0" fmla="*/ 75552 h 950297"/>
              <a:gd name="connsiteX1" fmla="*/ 477805 w 477805"/>
              <a:gd name="connsiteY1" fmla="*/ 899562 h 950297"/>
              <a:gd name="connsiteX2" fmla="*/ 364541 w 477805"/>
              <a:gd name="connsiteY2" fmla="*/ 950297 h 950297"/>
              <a:gd name="connsiteX3" fmla="*/ 43704 w 477805"/>
              <a:gd name="connsiteY3" fmla="*/ 911226 h 950297"/>
              <a:gd name="connsiteX4" fmla="*/ 265161 w 477805"/>
              <a:gd name="connsiteY4" fmla="*/ 770733 h 950297"/>
              <a:gd name="connsiteX5" fmla="*/ 177055 w 477805"/>
              <a:gd name="connsiteY5" fmla="*/ 370682 h 950297"/>
              <a:gd name="connsiteX6" fmla="*/ 96091 w 477805"/>
              <a:gd name="connsiteY6" fmla="*/ 373063 h 950297"/>
              <a:gd name="connsiteX7" fmla="*/ 22274 w 477805"/>
              <a:gd name="connsiteY7" fmla="*/ 299245 h 950297"/>
              <a:gd name="connsiteX8" fmla="*/ 0 w 477805"/>
              <a:gd name="connsiteY8" fmla="*/ 172163 h 950297"/>
              <a:gd name="connsiteX9" fmla="*/ 137367 w 477805"/>
              <a:gd name="connsiteY9" fmla="*/ 0 h 950297"/>
              <a:gd name="connsiteX10" fmla="*/ 311992 w 477805"/>
              <a:gd name="connsiteY10" fmla="*/ 101600 h 950297"/>
              <a:gd name="connsiteX11" fmla="*/ 450979 w 477805"/>
              <a:gd name="connsiteY11" fmla="*/ 75552 h 950297"/>
              <a:gd name="connsiteX0" fmla="*/ 450979 w 477805"/>
              <a:gd name="connsiteY0" fmla="*/ 0 h 874745"/>
              <a:gd name="connsiteX1" fmla="*/ 477805 w 477805"/>
              <a:gd name="connsiteY1" fmla="*/ 824010 h 874745"/>
              <a:gd name="connsiteX2" fmla="*/ 364541 w 477805"/>
              <a:gd name="connsiteY2" fmla="*/ 874745 h 874745"/>
              <a:gd name="connsiteX3" fmla="*/ 43704 w 477805"/>
              <a:gd name="connsiteY3" fmla="*/ 835674 h 874745"/>
              <a:gd name="connsiteX4" fmla="*/ 265161 w 477805"/>
              <a:gd name="connsiteY4" fmla="*/ 695181 h 874745"/>
              <a:gd name="connsiteX5" fmla="*/ 177055 w 477805"/>
              <a:gd name="connsiteY5" fmla="*/ 295130 h 874745"/>
              <a:gd name="connsiteX6" fmla="*/ 96091 w 477805"/>
              <a:gd name="connsiteY6" fmla="*/ 297511 h 874745"/>
              <a:gd name="connsiteX7" fmla="*/ 22274 w 477805"/>
              <a:gd name="connsiteY7" fmla="*/ 223693 h 874745"/>
              <a:gd name="connsiteX8" fmla="*/ 0 w 477805"/>
              <a:gd name="connsiteY8" fmla="*/ 96611 h 874745"/>
              <a:gd name="connsiteX9" fmla="*/ 134986 w 477805"/>
              <a:gd name="connsiteY9" fmla="*/ 184005 h 874745"/>
              <a:gd name="connsiteX10" fmla="*/ 311992 w 477805"/>
              <a:gd name="connsiteY10" fmla="*/ 26048 h 874745"/>
              <a:gd name="connsiteX11" fmla="*/ 450979 w 477805"/>
              <a:gd name="connsiteY11" fmla="*/ 0 h 874745"/>
              <a:gd name="connsiteX0" fmla="*/ 450979 w 477805"/>
              <a:gd name="connsiteY0" fmla="*/ 0 h 874745"/>
              <a:gd name="connsiteX1" fmla="*/ 477805 w 477805"/>
              <a:gd name="connsiteY1" fmla="*/ 824010 h 874745"/>
              <a:gd name="connsiteX2" fmla="*/ 364541 w 477805"/>
              <a:gd name="connsiteY2" fmla="*/ 874745 h 874745"/>
              <a:gd name="connsiteX3" fmla="*/ 43704 w 477805"/>
              <a:gd name="connsiteY3" fmla="*/ 835674 h 874745"/>
              <a:gd name="connsiteX4" fmla="*/ 265161 w 477805"/>
              <a:gd name="connsiteY4" fmla="*/ 695181 h 874745"/>
              <a:gd name="connsiteX5" fmla="*/ 177055 w 477805"/>
              <a:gd name="connsiteY5" fmla="*/ 295130 h 874745"/>
              <a:gd name="connsiteX6" fmla="*/ 96091 w 477805"/>
              <a:gd name="connsiteY6" fmla="*/ 297511 h 874745"/>
              <a:gd name="connsiteX7" fmla="*/ 22274 w 477805"/>
              <a:gd name="connsiteY7" fmla="*/ 223693 h 874745"/>
              <a:gd name="connsiteX8" fmla="*/ 0 w 477805"/>
              <a:gd name="connsiteY8" fmla="*/ 96611 h 874745"/>
              <a:gd name="connsiteX9" fmla="*/ 134986 w 477805"/>
              <a:gd name="connsiteY9" fmla="*/ 184005 h 874745"/>
              <a:gd name="connsiteX10" fmla="*/ 450979 w 477805"/>
              <a:gd name="connsiteY10" fmla="*/ 0 h 874745"/>
              <a:gd name="connsiteX0" fmla="*/ 474791 w 477805"/>
              <a:gd name="connsiteY0" fmla="*/ 184377 h 778134"/>
              <a:gd name="connsiteX1" fmla="*/ 477805 w 477805"/>
              <a:gd name="connsiteY1" fmla="*/ 727399 h 778134"/>
              <a:gd name="connsiteX2" fmla="*/ 364541 w 477805"/>
              <a:gd name="connsiteY2" fmla="*/ 778134 h 778134"/>
              <a:gd name="connsiteX3" fmla="*/ 43704 w 477805"/>
              <a:gd name="connsiteY3" fmla="*/ 739063 h 778134"/>
              <a:gd name="connsiteX4" fmla="*/ 265161 w 477805"/>
              <a:gd name="connsiteY4" fmla="*/ 598570 h 778134"/>
              <a:gd name="connsiteX5" fmla="*/ 177055 w 477805"/>
              <a:gd name="connsiteY5" fmla="*/ 198519 h 778134"/>
              <a:gd name="connsiteX6" fmla="*/ 96091 w 477805"/>
              <a:gd name="connsiteY6" fmla="*/ 200900 h 778134"/>
              <a:gd name="connsiteX7" fmla="*/ 22274 w 477805"/>
              <a:gd name="connsiteY7" fmla="*/ 127082 h 778134"/>
              <a:gd name="connsiteX8" fmla="*/ 0 w 477805"/>
              <a:gd name="connsiteY8" fmla="*/ 0 h 778134"/>
              <a:gd name="connsiteX9" fmla="*/ 134986 w 477805"/>
              <a:gd name="connsiteY9" fmla="*/ 87394 h 778134"/>
              <a:gd name="connsiteX10" fmla="*/ 474791 w 477805"/>
              <a:gd name="connsiteY10" fmla="*/ 184377 h 778134"/>
              <a:gd name="connsiteX0" fmla="*/ 585867 w 588881"/>
              <a:gd name="connsiteY0" fmla="*/ 184377 h 778134"/>
              <a:gd name="connsiteX1" fmla="*/ 588881 w 588881"/>
              <a:gd name="connsiteY1" fmla="*/ 727399 h 778134"/>
              <a:gd name="connsiteX2" fmla="*/ 475617 w 588881"/>
              <a:gd name="connsiteY2" fmla="*/ 778134 h 778134"/>
              <a:gd name="connsiteX3" fmla="*/ 154780 w 588881"/>
              <a:gd name="connsiteY3" fmla="*/ 739063 h 778134"/>
              <a:gd name="connsiteX4" fmla="*/ 376237 w 588881"/>
              <a:gd name="connsiteY4" fmla="*/ 598570 h 778134"/>
              <a:gd name="connsiteX5" fmla="*/ 288131 w 588881"/>
              <a:gd name="connsiteY5" fmla="*/ 198519 h 778134"/>
              <a:gd name="connsiteX6" fmla="*/ 207167 w 588881"/>
              <a:gd name="connsiteY6" fmla="*/ 200900 h 778134"/>
              <a:gd name="connsiteX7" fmla="*/ 0 w 588881"/>
              <a:gd name="connsiteY7" fmla="*/ 493795 h 778134"/>
              <a:gd name="connsiteX8" fmla="*/ 111076 w 588881"/>
              <a:gd name="connsiteY8" fmla="*/ 0 h 778134"/>
              <a:gd name="connsiteX9" fmla="*/ 246062 w 588881"/>
              <a:gd name="connsiteY9" fmla="*/ 87394 h 778134"/>
              <a:gd name="connsiteX10" fmla="*/ 585867 w 588881"/>
              <a:gd name="connsiteY10" fmla="*/ 184377 h 778134"/>
              <a:gd name="connsiteX0" fmla="*/ 585867 w 588881"/>
              <a:gd name="connsiteY0" fmla="*/ 184377 h 778134"/>
              <a:gd name="connsiteX1" fmla="*/ 588881 w 588881"/>
              <a:gd name="connsiteY1" fmla="*/ 727399 h 778134"/>
              <a:gd name="connsiteX2" fmla="*/ 475617 w 588881"/>
              <a:gd name="connsiteY2" fmla="*/ 778134 h 778134"/>
              <a:gd name="connsiteX3" fmla="*/ 154780 w 588881"/>
              <a:gd name="connsiteY3" fmla="*/ 739063 h 778134"/>
              <a:gd name="connsiteX4" fmla="*/ 376237 w 588881"/>
              <a:gd name="connsiteY4" fmla="*/ 598570 h 778134"/>
              <a:gd name="connsiteX5" fmla="*/ 288131 w 588881"/>
              <a:gd name="connsiteY5" fmla="*/ 198519 h 778134"/>
              <a:gd name="connsiteX6" fmla="*/ 238123 w 588881"/>
              <a:gd name="connsiteY6" fmla="*/ 527132 h 778134"/>
              <a:gd name="connsiteX7" fmla="*/ 0 w 588881"/>
              <a:gd name="connsiteY7" fmla="*/ 493795 h 778134"/>
              <a:gd name="connsiteX8" fmla="*/ 111076 w 588881"/>
              <a:gd name="connsiteY8" fmla="*/ 0 h 778134"/>
              <a:gd name="connsiteX9" fmla="*/ 246062 w 588881"/>
              <a:gd name="connsiteY9" fmla="*/ 87394 h 778134"/>
              <a:gd name="connsiteX10" fmla="*/ 585867 w 588881"/>
              <a:gd name="connsiteY10" fmla="*/ 184377 h 778134"/>
              <a:gd name="connsiteX0" fmla="*/ 585867 w 588881"/>
              <a:gd name="connsiteY0" fmla="*/ 184377 h 778134"/>
              <a:gd name="connsiteX1" fmla="*/ 588881 w 588881"/>
              <a:gd name="connsiteY1" fmla="*/ 727399 h 778134"/>
              <a:gd name="connsiteX2" fmla="*/ 475617 w 588881"/>
              <a:gd name="connsiteY2" fmla="*/ 778134 h 778134"/>
              <a:gd name="connsiteX3" fmla="*/ 154780 w 588881"/>
              <a:gd name="connsiteY3" fmla="*/ 739063 h 778134"/>
              <a:gd name="connsiteX4" fmla="*/ 376237 w 588881"/>
              <a:gd name="connsiteY4" fmla="*/ 598570 h 778134"/>
              <a:gd name="connsiteX5" fmla="*/ 469106 w 588881"/>
              <a:gd name="connsiteY5" fmla="*/ 429500 h 778134"/>
              <a:gd name="connsiteX6" fmla="*/ 238123 w 588881"/>
              <a:gd name="connsiteY6" fmla="*/ 527132 h 778134"/>
              <a:gd name="connsiteX7" fmla="*/ 0 w 588881"/>
              <a:gd name="connsiteY7" fmla="*/ 493795 h 778134"/>
              <a:gd name="connsiteX8" fmla="*/ 111076 w 588881"/>
              <a:gd name="connsiteY8" fmla="*/ 0 h 778134"/>
              <a:gd name="connsiteX9" fmla="*/ 246062 w 588881"/>
              <a:gd name="connsiteY9" fmla="*/ 87394 h 778134"/>
              <a:gd name="connsiteX10" fmla="*/ 585867 w 588881"/>
              <a:gd name="connsiteY10" fmla="*/ 184377 h 778134"/>
              <a:gd name="connsiteX0" fmla="*/ 585867 w 616906"/>
              <a:gd name="connsiteY0" fmla="*/ 184377 h 778134"/>
              <a:gd name="connsiteX1" fmla="*/ 588881 w 616906"/>
              <a:gd name="connsiteY1" fmla="*/ 727399 h 778134"/>
              <a:gd name="connsiteX2" fmla="*/ 475617 w 616906"/>
              <a:gd name="connsiteY2" fmla="*/ 778134 h 778134"/>
              <a:gd name="connsiteX3" fmla="*/ 154780 w 616906"/>
              <a:gd name="connsiteY3" fmla="*/ 739063 h 778134"/>
              <a:gd name="connsiteX4" fmla="*/ 376237 w 616906"/>
              <a:gd name="connsiteY4" fmla="*/ 598570 h 778134"/>
              <a:gd name="connsiteX5" fmla="*/ 469106 w 616906"/>
              <a:gd name="connsiteY5" fmla="*/ 429500 h 778134"/>
              <a:gd name="connsiteX6" fmla="*/ 238123 w 616906"/>
              <a:gd name="connsiteY6" fmla="*/ 527132 h 778134"/>
              <a:gd name="connsiteX7" fmla="*/ 0 w 616906"/>
              <a:gd name="connsiteY7" fmla="*/ 493795 h 778134"/>
              <a:gd name="connsiteX8" fmla="*/ 111076 w 616906"/>
              <a:gd name="connsiteY8" fmla="*/ 0 h 778134"/>
              <a:gd name="connsiteX9" fmla="*/ 246062 w 616906"/>
              <a:gd name="connsiteY9" fmla="*/ 87394 h 778134"/>
              <a:gd name="connsiteX10" fmla="*/ 585867 w 616906"/>
              <a:gd name="connsiteY10" fmla="*/ 184377 h 778134"/>
              <a:gd name="connsiteX0" fmla="*/ 585867 w 616906"/>
              <a:gd name="connsiteY0" fmla="*/ 184377 h 778134"/>
              <a:gd name="connsiteX1" fmla="*/ 588881 w 616906"/>
              <a:gd name="connsiteY1" fmla="*/ 727399 h 778134"/>
              <a:gd name="connsiteX2" fmla="*/ 475617 w 616906"/>
              <a:gd name="connsiteY2" fmla="*/ 778134 h 778134"/>
              <a:gd name="connsiteX3" fmla="*/ 154780 w 616906"/>
              <a:gd name="connsiteY3" fmla="*/ 739063 h 778134"/>
              <a:gd name="connsiteX4" fmla="*/ 376237 w 616906"/>
              <a:gd name="connsiteY4" fmla="*/ 598570 h 778134"/>
              <a:gd name="connsiteX5" fmla="*/ 469106 w 616906"/>
              <a:gd name="connsiteY5" fmla="*/ 429500 h 778134"/>
              <a:gd name="connsiteX6" fmla="*/ 238123 w 616906"/>
              <a:gd name="connsiteY6" fmla="*/ 527132 h 778134"/>
              <a:gd name="connsiteX7" fmla="*/ 0 w 616906"/>
              <a:gd name="connsiteY7" fmla="*/ 493795 h 778134"/>
              <a:gd name="connsiteX8" fmla="*/ 111076 w 616906"/>
              <a:gd name="connsiteY8" fmla="*/ 0 h 778134"/>
              <a:gd name="connsiteX9" fmla="*/ 246062 w 616906"/>
              <a:gd name="connsiteY9" fmla="*/ 87394 h 778134"/>
              <a:gd name="connsiteX10" fmla="*/ 585867 w 616906"/>
              <a:gd name="connsiteY10" fmla="*/ 184377 h 778134"/>
              <a:gd name="connsiteX0" fmla="*/ 585867 w 616906"/>
              <a:gd name="connsiteY0" fmla="*/ 184377 h 778134"/>
              <a:gd name="connsiteX1" fmla="*/ 588881 w 616906"/>
              <a:gd name="connsiteY1" fmla="*/ 727399 h 778134"/>
              <a:gd name="connsiteX2" fmla="*/ 475617 w 616906"/>
              <a:gd name="connsiteY2" fmla="*/ 778134 h 778134"/>
              <a:gd name="connsiteX3" fmla="*/ 154780 w 616906"/>
              <a:gd name="connsiteY3" fmla="*/ 739063 h 778134"/>
              <a:gd name="connsiteX4" fmla="*/ 376237 w 616906"/>
              <a:gd name="connsiteY4" fmla="*/ 598570 h 778134"/>
              <a:gd name="connsiteX5" fmla="*/ 469106 w 616906"/>
              <a:gd name="connsiteY5" fmla="*/ 429500 h 778134"/>
              <a:gd name="connsiteX6" fmla="*/ 238123 w 616906"/>
              <a:gd name="connsiteY6" fmla="*/ 527132 h 778134"/>
              <a:gd name="connsiteX7" fmla="*/ 0 w 616906"/>
              <a:gd name="connsiteY7" fmla="*/ 493795 h 778134"/>
              <a:gd name="connsiteX8" fmla="*/ 111076 w 616906"/>
              <a:gd name="connsiteY8" fmla="*/ 0 h 778134"/>
              <a:gd name="connsiteX9" fmla="*/ 246062 w 616906"/>
              <a:gd name="connsiteY9" fmla="*/ 87394 h 778134"/>
              <a:gd name="connsiteX10" fmla="*/ 585867 w 616906"/>
              <a:gd name="connsiteY10" fmla="*/ 184377 h 778134"/>
              <a:gd name="connsiteX0" fmla="*/ 246062 w 588881"/>
              <a:gd name="connsiteY0" fmla="*/ 87394 h 778134"/>
              <a:gd name="connsiteX1" fmla="*/ 588881 w 588881"/>
              <a:gd name="connsiteY1" fmla="*/ 727399 h 778134"/>
              <a:gd name="connsiteX2" fmla="*/ 475617 w 588881"/>
              <a:gd name="connsiteY2" fmla="*/ 778134 h 778134"/>
              <a:gd name="connsiteX3" fmla="*/ 154780 w 588881"/>
              <a:gd name="connsiteY3" fmla="*/ 739063 h 778134"/>
              <a:gd name="connsiteX4" fmla="*/ 376237 w 588881"/>
              <a:gd name="connsiteY4" fmla="*/ 598570 h 778134"/>
              <a:gd name="connsiteX5" fmla="*/ 469106 w 588881"/>
              <a:gd name="connsiteY5" fmla="*/ 429500 h 778134"/>
              <a:gd name="connsiteX6" fmla="*/ 238123 w 588881"/>
              <a:gd name="connsiteY6" fmla="*/ 527132 h 778134"/>
              <a:gd name="connsiteX7" fmla="*/ 0 w 588881"/>
              <a:gd name="connsiteY7" fmla="*/ 493795 h 778134"/>
              <a:gd name="connsiteX8" fmla="*/ 111076 w 588881"/>
              <a:gd name="connsiteY8" fmla="*/ 0 h 778134"/>
              <a:gd name="connsiteX9" fmla="*/ 246062 w 588881"/>
              <a:gd name="connsiteY9" fmla="*/ 87394 h 778134"/>
              <a:gd name="connsiteX0" fmla="*/ 246062 w 584119"/>
              <a:gd name="connsiteY0" fmla="*/ 87394 h 778134"/>
              <a:gd name="connsiteX1" fmla="*/ 584119 w 584119"/>
              <a:gd name="connsiteY1" fmla="*/ 182093 h 778134"/>
              <a:gd name="connsiteX2" fmla="*/ 475617 w 584119"/>
              <a:gd name="connsiteY2" fmla="*/ 778134 h 778134"/>
              <a:gd name="connsiteX3" fmla="*/ 154780 w 584119"/>
              <a:gd name="connsiteY3" fmla="*/ 739063 h 778134"/>
              <a:gd name="connsiteX4" fmla="*/ 376237 w 584119"/>
              <a:gd name="connsiteY4" fmla="*/ 598570 h 778134"/>
              <a:gd name="connsiteX5" fmla="*/ 469106 w 584119"/>
              <a:gd name="connsiteY5" fmla="*/ 429500 h 778134"/>
              <a:gd name="connsiteX6" fmla="*/ 238123 w 584119"/>
              <a:gd name="connsiteY6" fmla="*/ 527132 h 778134"/>
              <a:gd name="connsiteX7" fmla="*/ 0 w 584119"/>
              <a:gd name="connsiteY7" fmla="*/ 493795 h 778134"/>
              <a:gd name="connsiteX8" fmla="*/ 111076 w 584119"/>
              <a:gd name="connsiteY8" fmla="*/ 0 h 778134"/>
              <a:gd name="connsiteX9" fmla="*/ 246062 w 584119"/>
              <a:gd name="connsiteY9" fmla="*/ 87394 h 778134"/>
              <a:gd name="connsiteX0" fmla="*/ 246062 w 476507"/>
              <a:gd name="connsiteY0" fmla="*/ 87394 h 778134"/>
              <a:gd name="connsiteX1" fmla="*/ 475617 w 476507"/>
              <a:gd name="connsiteY1" fmla="*/ 778134 h 778134"/>
              <a:gd name="connsiteX2" fmla="*/ 154780 w 476507"/>
              <a:gd name="connsiteY2" fmla="*/ 739063 h 778134"/>
              <a:gd name="connsiteX3" fmla="*/ 376237 w 476507"/>
              <a:gd name="connsiteY3" fmla="*/ 598570 h 778134"/>
              <a:gd name="connsiteX4" fmla="*/ 469106 w 476507"/>
              <a:gd name="connsiteY4" fmla="*/ 429500 h 778134"/>
              <a:gd name="connsiteX5" fmla="*/ 238123 w 476507"/>
              <a:gd name="connsiteY5" fmla="*/ 527132 h 778134"/>
              <a:gd name="connsiteX6" fmla="*/ 0 w 476507"/>
              <a:gd name="connsiteY6" fmla="*/ 493795 h 778134"/>
              <a:gd name="connsiteX7" fmla="*/ 111076 w 476507"/>
              <a:gd name="connsiteY7" fmla="*/ 0 h 778134"/>
              <a:gd name="connsiteX8" fmla="*/ 246062 w 476507"/>
              <a:gd name="connsiteY8" fmla="*/ 87394 h 778134"/>
              <a:gd name="connsiteX0" fmla="*/ 246062 w 756969"/>
              <a:gd name="connsiteY0" fmla="*/ 87394 h 739063"/>
              <a:gd name="connsiteX1" fmla="*/ 756604 w 756969"/>
              <a:gd name="connsiteY1" fmla="*/ 549534 h 739063"/>
              <a:gd name="connsiteX2" fmla="*/ 154780 w 756969"/>
              <a:gd name="connsiteY2" fmla="*/ 739063 h 739063"/>
              <a:gd name="connsiteX3" fmla="*/ 376237 w 756969"/>
              <a:gd name="connsiteY3" fmla="*/ 598570 h 739063"/>
              <a:gd name="connsiteX4" fmla="*/ 469106 w 756969"/>
              <a:gd name="connsiteY4" fmla="*/ 429500 h 739063"/>
              <a:gd name="connsiteX5" fmla="*/ 238123 w 756969"/>
              <a:gd name="connsiteY5" fmla="*/ 527132 h 739063"/>
              <a:gd name="connsiteX6" fmla="*/ 0 w 756969"/>
              <a:gd name="connsiteY6" fmla="*/ 493795 h 739063"/>
              <a:gd name="connsiteX7" fmla="*/ 111076 w 756969"/>
              <a:gd name="connsiteY7" fmla="*/ 0 h 739063"/>
              <a:gd name="connsiteX8" fmla="*/ 246062 w 756969"/>
              <a:gd name="connsiteY8" fmla="*/ 87394 h 739063"/>
              <a:gd name="connsiteX0" fmla="*/ 111076 w 756604"/>
              <a:gd name="connsiteY0" fmla="*/ 0 h 739063"/>
              <a:gd name="connsiteX1" fmla="*/ 756604 w 756604"/>
              <a:gd name="connsiteY1" fmla="*/ 549534 h 739063"/>
              <a:gd name="connsiteX2" fmla="*/ 154780 w 756604"/>
              <a:gd name="connsiteY2" fmla="*/ 739063 h 739063"/>
              <a:gd name="connsiteX3" fmla="*/ 376237 w 756604"/>
              <a:gd name="connsiteY3" fmla="*/ 598570 h 739063"/>
              <a:gd name="connsiteX4" fmla="*/ 469106 w 756604"/>
              <a:gd name="connsiteY4" fmla="*/ 429500 h 739063"/>
              <a:gd name="connsiteX5" fmla="*/ 238123 w 756604"/>
              <a:gd name="connsiteY5" fmla="*/ 527132 h 739063"/>
              <a:gd name="connsiteX6" fmla="*/ 0 w 756604"/>
              <a:gd name="connsiteY6" fmla="*/ 493795 h 739063"/>
              <a:gd name="connsiteX7" fmla="*/ 111076 w 756604"/>
              <a:gd name="connsiteY7" fmla="*/ 0 h 739063"/>
              <a:gd name="connsiteX0" fmla="*/ 111076 w 668498"/>
              <a:gd name="connsiteY0" fmla="*/ 0 h 739063"/>
              <a:gd name="connsiteX1" fmla="*/ 668498 w 668498"/>
              <a:gd name="connsiteY1" fmla="*/ 180440 h 739063"/>
              <a:gd name="connsiteX2" fmla="*/ 154780 w 668498"/>
              <a:gd name="connsiteY2" fmla="*/ 739063 h 739063"/>
              <a:gd name="connsiteX3" fmla="*/ 376237 w 668498"/>
              <a:gd name="connsiteY3" fmla="*/ 598570 h 739063"/>
              <a:gd name="connsiteX4" fmla="*/ 469106 w 668498"/>
              <a:gd name="connsiteY4" fmla="*/ 429500 h 739063"/>
              <a:gd name="connsiteX5" fmla="*/ 238123 w 668498"/>
              <a:gd name="connsiteY5" fmla="*/ 527132 h 739063"/>
              <a:gd name="connsiteX6" fmla="*/ 0 w 668498"/>
              <a:gd name="connsiteY6" fmla="*/ 493795 h 739063"/>
              <a:gd name="connsiteX7" fmla="*/ 111076 w 668498"/>
              <a:gd name="connsiteY7" fmla="*/ 0 h 739063"/>
              <a:gd name="connsiteX0" fmla="*/ 253951 w 668498"/>
              <a:gd name="connsiteY0" fmla="*/ 0 h 643813"/>
              <a:gd name="connsiteX1" fmla="*/ 668498 w 668498"/>
              <a:gd name="connsiteY1" fmla="*/ 85190 h 643813"/>
              <a:gd name="connsiteX2" fmla="*/ 154780 w 668498"/>
              <a:gd name="connsiteY2" fmla="*/ 643813 h 643813"/>
              <a:gd name="connsiteX3" fmla="*/ 376237 w 668498"/>
              <a:gd name="connsiteY3" fmla="*/ 503320 h 643813"/>
              <a:gd name="connsiteX4" fmla="*/ 469106 w 668498"/>
              <a:gd name="connsiteY4" fmla="*/ 334250 h 643813"/>
              <a:gd name="connsiteX5" fmla="*/ 238123 w 668498"/>
              <a:gd name="connsiteY5" fmla="*/ 431882 h 643813"/>
              <a:gd name="connsiteX6" fmla="*/ 0 w 668498"/>
              <a:gd name="connsiteY6" fmla="*/ 398545 h 643813"/>
              <a:gd name="connsiteX7" fmla="*/ 253951 w 668498"/>
              <a:gd name="connsiteY7" fmla="*/ 0 h 643813"/>
              <a:gd name="connsiteX0" fmla="*/ 253951 w 587536"/>
              <a:gd name="connsiteY0" fmla="*/ 0 h 643813"/>
              <a:gd name="connsiteX1" fmla="*/ 587536 w 587536"/>
              <a:gd name="connsiteY1" fmla="*/ 63758 h 643813"/>
              <a:gd name="connsiteX2" fmla="*/ 154780 w 587536"/>
              <a:gd name="connsiteY2" fmla="*/ 643813 h 643813"/>
              <a:gd name="connsiteX3" fmla="*/ 376237 w 587536"/>
              <a:gd name="connsiteY3" fmla="*/ 503320 h 643813"/>
              <a:gd name="connsiteX4" fmla="*/ 469106 w 587536"/>
              <a:gd name="connsiteY4" fmla="*/ 334250 h 643813"/>
              <a:gd name="connsiteX5" fmla="*/ 238123 w 587536"/>
              <a:gd name="connsiteY5" fmla="*/ 431882 h 643813"/>
              <a:gd name="connsiteX6" fmla="*/ 0 w 587536"/>
              <a:gd name="connsiteY6" fmla="*/ 398545 h 643813"/>
              <a:gd name="connsiteX7" fmla="*/ 253951 w 587536"/>
              <a:gd name="connsiteY7" fmla="*/ 0 h 643813"/>
              <a:gd name="connsiteX0" fmla="*/ 253951 w 652461"/>
              <a:gd name="connsiteY0" fmla="*/ 11030 h 514350"/>
              <a:gd name="connsiteX1" fmla="*/ 587536 w 652461"/>
              <a:gd name="connsiteY1" fmla="*/ 74788 h 514350"/>
              <a:gd name="connsiteX2" fmla="*/ 652461 w 652461"/>
              <a:gd name="connsiteY2" fmla="*/ 0 h 514350"/>
              <a:gd name="connsiteX3" fmla="*/ 376237 w 652461"/>
              <a:gd name="connsiteY3" fmla="*/ 514350 h 514350"/>
              <a:gd name="connsiteX4" fmla="*/ 469106 w 652461"/>
              <a:gd name="connsiteY4" fmla="*/ 345280 h 514350"/>
              <a:gd name="connsiteX5" fmla="*/ 238123 w 652461"/>
              <a:gd name="connsiteY5" fmla="*/ 442912 h 514350"/>
              <a:gd name="connsiteX6" fmla="*/ 0 w 652461"/>
              <a:gd name="connsiteY6" fmla="*/ 409575 h 514350"/>
              <a:gd name="connsiteX7" fmla="*/ 253951 w 652461"/>
              <a:gd name="connsiteY7" fmla="*/ 11030 h 514350"/>
              <a:gd name="connsiteX0" fmla="*/ 253951 w 652461"/>
              <a:gd name="connsiteY0" fmla="*/ 11030 h 514350"/>
              <a:gd name="connsiteX1" fmla="*/ 587536 w 652461"/>
              <a:gd name="connsiteY1" fmla="*/ 74788 h 514350"/>
              <a:gd name="connsiteX2" fmla="*/ 652461 w 652461"/>
              <a:gd name="connsiteY2" fmla="*/ 0 h 514350"/>
              <a:gd name="connsiteX3" fmla="*/ 376237 w 652461"/>
              <a:gd name="connsiteY3" fmla="*/ 514350 h 514350"/>
              <a:gd name="connsiteX4" fmla="*/ 469106 w 652461"/>
              <a:gd name="connsiteY4" fmla="*/ 345280 h 514350"/>
              <a:gd name="connsiteX5" fmla="*/ 450344 w 652461"/>
              <a:gd name="connsiteY5" fmla="*/ 347958 h 514350"/>
              <a:gd name="connsiteX6" fmla="*/ 238123 w 652461"/>
              <a:gd name="connsiteY6" fmla="*/ 442912 h 514350"/>
              <a:gd name="connsiteX7" fmla="*/ 0 w 652461"/>
              <a:gd name="connsiteY7" fmla="*/ 409575 h 514350"/>
              <a:gd name="connsiteX8" fmla="*/ 253951 w 652461"/>
              <a:gd name="connsiteY8" fmla="*/ 11030 h 514350"/>
              <a:gd name="connsiteX0" fmla="*/ 253951 w 652461"/>
              <a:gd name="connsiteY0" fmla="*/ 11030 h 690562"/>
              <a:gd name="connsiteX1" fmla="*/ 587536 w 652461"/>
              <a:gd name="connsiteY1" fmla="*/ 74788 h 690562"/>
              <a:gd name="connsiteX2" fmla="*/ 652461 w 652461"/>
              <a:gd name="connsiteY2" fmla="*/ 0 h 690562"/>
              <a:gd name="connsiteX3" fmla="*/ 376237 w 652461"/>
              <a:gd name="connsiteY3" fmla="*/ 514350 h 690562"/>
              <a:gd name="connsiteX4" fmla="*/ 104775 w 652461"/>
              <a:gd name="connsiteY4" fmla="*/ 690562 h 690562"/>
              <a:gd name="connsiteX5" fmla="*/ 450344 w 652461"/>
              <a:gd name="connsiteY5" fmla="*/ 347958 h 690562"/>
              <a:gd name="connsiteX6" fmla="*/ 238123 w 652461"/>
              <a:gd name="connsiteY6" fmla="*/ 442912 h 690562"/>
              <a:gd name="connsiteX7" fmla="*/ 0 w 652461"/>
              <a:gd name="connsiteY7" fmla="*/ 409575 h 690562"/>
              <a:gd name="connsiteX8" fmla="*/ 253951 w 652461"/>
              <a:gd name="connsiteY8" fmla="*/ 11030 h 690562"/>
              <a:gd name="connsiteX0" fmla="*/ 253951 w 652461"/>
              <a:gd name="connsiteY0" fmla="*/ 11030 h 690562"/>
              <a:gd name="connsiteX1" fmla="*/ 587536 w 652461"/>
              <a:gd name="connsiteY1" fmla="*/ 74788 h 690562"/>
              <a:gd name="connsiteX2" fmla="*/ 652461 w 652461"/>
              <a:gd name="connsiteY2" fmla="*/ 0 h 690562"/>
              <a:gd name="connsiteX3" fmla="*/ 376237 w 652461"/>
              <a:gd name="connsiteY3" fmla="*/ 514350 h 690562"/>
              <a:gd name="connsiteX4" fmla="*/ 104775 w 652461"/>
              <a:gd name="connsiteY4" fmla="*/ 690562 h 690562"/>
              <a:gd name="connsiteX5" fmla="*/ 369382 w 652461"/>
              <a:gd name="connsiteY5" fmla="*/ 314620 h 690562"/>
              <a:gd name="connsiteX6" fmla="*/ 238123 w 652461"/>
              <a:gd name="connsiteY6" fmla="*/ 442912 h 690562"/>
              <a:gd name="connsiteX7" fmla="*/ 0 w 652461"/>
              <a:gd name="connsiteY7" fmla="*/ 409575 h 690562"/>
              <a:gd name="connsiteX8" fmla="*/ 253951 w 652461"/>
              <a:gd name="connsiteY8" fmla="*/ 11030 h 690562"/>
              <a:gd name="connsiteX0" fmla="*/ 253951 w 781050"/>
              <a:gd name="connsiteY0" fmla="*/ 11030 h 690562"/>
              <a:gd name="connsiteX1" fmla="*/ 587536 w 781050"/>
              <a:gd name="connsiteY1" fmla="*/ 74788 h 690562"/>
              <a:gd name="connsiteX2" fmla="*/ 652461 w 781050"/>
              <a:gd name="connsiteY2" fmla="*/ 0 h 690562"/>
              <a:gd name="connsiteX3" fmla="*/ 781050 w 781050"/>
              <a:gd name="connsiteY3" fmla="*/ 159544 h 690562"/>
              <a:gd name="connsiteX4" fmla="*/ 104775 w 781050"/>
              <a:gd name="connsiteY4" fmla="*/ 690562 h 690562"/>
              <a:gd name="connsiteX5" fmla="*/ 369382 w 781050"/>
              <a:gd name="connsiteY5" fmla="*/ 314620 h 690562"/>
              <a:gd name="connsiteX6" fmla="*/ 238123 w 781050"/>
              <a:gd name="connsiteY6" fmla="*/ 442912 h 690562"/>
              <a:gd name="connsiteX7" fmla="*/ 0 w 781050"/>
              <a:gd name="connsiteY7" fmla="*/ 409575 h 690562"/>
              <a:gd name="connsiteX8" fmla="*/ 253951 w 781050"/>
              <a:gd name="connsiteY8" fmla="*/ 11030 h 690562"/>
              <a:gd name="connsiteX0" fmla="*/ 253951 w 781050"/>
              <a:gd name="connsiteY0" fmla="*/ 11030 h 442912"/>
              <a:gd name="connsiteX1" fmla="*/ 587536 w 781050"/>
              <a:gd name="connsiteY1" fmla="*/ 74788 h 442912"/>
              <a:gd name="connsiteX2" fmla="*/ 652461 w 781050"/>
              <a:gd name="connsiteY2" fmla="*/ 0 h 442912"/>
              <a:gd name="connsiteX3" fmla="*/ 781050 w 781050"/>
              <a:gd name="connsiteY3" fmla="*/ 159544 h 442912"/>
              <a:gd name="connsiteX4" fmla="*/ 676275 w 781050"/>
              <a:gd name="connsiteY4" fmla="*/ 276225 h 442912"/>
              <a:gd name="connsiteX5" fmla="*/ 369382 w 781050"/>
              <a:gd name="connsiteY5" fmla="*/ 314620 h 442912"/>
              <a:gd name="connsiteX6" fmla="*/ 238123 w 781050"/>
              <a:gd name="connsiteY6" fmla="*/ 442912 h 442912"/>
              <a:gd name="connsiteX7" fmla="*/ 0 w 781050"/>
              <a:gd name="connsiteY7" fmla="*/ 409575 h 442912"/>
              <a:gd name="connsiteX8" fmla="*/ 253951 w 781050"/>
              <a:gd name="connsiteY8" fmla="*/ 11030 h 442912"/>
              <a:gd name="connsiteX0" fmla="*/ 253951 w 781050"/>
              <a:gd name="connsiteY0" fmla="*/ 11030 h 442912"/>
              <a:gd name="connsiteX1" fmla="*/ 587536 w 781050"/>
              <a:gd name="connsiteY1" fmla="*/ 74788 h 442912"/>
              <a:gd name="connsiteX2" fmla="*/ 652461 w 781050"/>
              <a:gd name="connsiteY2" fmla="*/ 0 h 442912"/>
              <a:gd name="connsiteX3" fmla="*/ 781050 w 781050"/>
              <a:gd name="connsiteY3" fmla="*/ 159544 h 442912"/>
              <a:gd name="connsiteX4" fmla="*/ 676275 w 781050"/>
              <a:gd name="connsiteY4" fmla="*/ 276225 h 442912"/>
              <a:gd name="connsiteX5" fmla="*/ 721807 w 781050"/>
              <a:gd name="connsiteY5" fmla="*/ 414633 h 442912"/>
              <a:gd name="connsiteX6" fmla="*/ 238123 w 781050"/>
              <a:gd name="connsiteY6" fmla="*/ 442912 h 442912"/>
              <a:gd name="connsiteX7" fmla="*/ 0 w 781050"/>
              <a:gd name="connsiteY7" fmla="*/ 409575 h 442912"/>
              <a:gd name="connsiteX8" fmla="*/ 253951 w 781050"/>
              <a:gd name="connsiteY8" fmla="*/ 11030 h 442912"/>
              <a:gd name="connsiteX0" fmla="*/ 253951 w 781050"/>
              <a:gd name="connsiteY0" fmla="*/ 11030 h 466724"/>
              <a:gd name="connsiteX1" fmla="*/ 587536 w 781050"/>
              <a:gd name="connsiteY1" fmla="*/ 74788 h 466724"/>
              <a:gd name="connsiteX2" fmla="*/ 652461 w 781050"/>
              <a:gd name="connsiteY2" fmla="*/ 0 h 466724"/>
              <a:gd name="connsiteX3" fmla="*/ 781050 w 781050"/>
              <a:gd name="connsiteY3" fmla="*/ 159544 h 466724"/>
              <a:gd name="connsiteX4" fmla="*/ 676275 w 781050"/>
              <a:gd name="connsiteY4" fmla="*/ 276225 h 466724"/>
              <a:gd name="connsiteX5" fmla="*/ 721807 w 781050"/>
              <a:gd name="connsiteY5" fmla="*/ 414633 h 466724"/>
              <a:gd name="connsiteX6" fmla="*/ 626266 w 781050"/>
              <a:gd name="connsiteY6" fmla="*/ 466724 h 466724"/>
              <a:gd name="connsiteX7" fmla="*/ 0 w 781050"/>
              <a:gd name="connsiteY7" fmla="*/ 409575 h 466724"/>
              <a:gd name="connsiteX8" fmla="*/ 253951 w 781050"/>
              <a:gd name="connsiteY8" fmla="*/ 11030 h 466724"/>
              <a:gd name="connsiteX0" fmla="*/ 253951 w 781050"/>
              <a:gd name="connsiteY0" fmla="*/ 11030 h 433386"/>
              <a:gd name="connsiteX1" fmla="*/ 587536 w 781050"/>
              <a:gd name="connsiteY1" fmla="*/ 74788 h 433386"/>
              <a:gd name="connsiteX2" fmla="*/ 652461 w 781050"/>
              <a:gd name="connsiteY2" fmla="*/ 0 h 433386"/>
              <a:gd name="connsiteX3" fmla="*/ 781050 w 781050"/>
              <a:gd name="connsiteY3" fmla="*/ 159544 h 433386"/>
              <a:gd name="connsiteX4" fmla="*/ 676275 w 781050"/>
              <a:gd name="connsiteY4" fmla="*/ 276225 h 433386"/>
              <a:gd name="connsiteX5" fmla="*/ 721807 w 781050"/>
              <a:gd name="connsiteY5" fmla="*/ 414633 h 433386"/>
              <a:gd name="connsiteX6" fmla="*/ 645316 w 781050"/>
              <a:gd name="connsiteY6" fmla="*/ 433386 h 433386"/>
              <a:gd name="connsiteX7" fmla="*/ 0 w 781050"/>
              <a:gd name="connsiteY7" fmla="*/ 409575 h 433386"/>
              <a:gd name="connsiteX8" fmla="*/ 253951 w 781050"/>
              <a:gd name="connsiteY8" fmla="*/ 11030 h 433386"/>
              <a:gd name="connsiteX0" fmla="*/ 6301 w 533400"/>
              <a:gd name="connsiteY0" fmla="*/ 11030 h 433386"/>
              <a:gd name="connsiteX1" fmla="*/ 339886 w 533400"/>
              <a:gd name="connsiteY1" fmla="*/ 74788 h 433386"/>
              <a:gd name="connsiteX2" fmla="*/ 404811 w 533400"/>
              <a:gd name="connsiteY2" fmla="*/ 0 h 433386"/>
              <a:gd name="connsiteX3" fmla="*/ 533400 w 533400"/>
              <a:gd name="connsiteY3" fmla="*/ 159544 h 433386"/>
              <a:gd name="connsiteX4" fmla="*/ 428625 w 533400"/>
              <a:gd name="connsiteY4" fmla="*/ 276225 h 433386"/>
              <a:gd name="connsiteX5" fmla="*/ 474157 w 533400"/>
              <a:gd name="connsiteY5" fmla="*/ 414633 h 433386"/>
              <a:gd name="connsiteX6" fmla="*/ 397666 w 533400"/>
              <a:gd name="connsiteY6" fmla="*/ 433386 h 433386"/>
              <a:gd name="connsiteX7" fmla="*/ 0 w 533400"/>
              <a:gd name="connsiteY7" fmla="*/ 266700 h 433386"/>
              <a:gd name="connsiteX8" fmla="*/ 6301 w 533400"/>
              <a:gd name="connsiteY8" fmla="*/ 11030 h 433386"/>
              <a:gd name="connsiteX0" fmla="*/ 0 w 556573"/>
              <a:gd name="connsiteY0" fmla="*/ 17236 h 433386"/>
              <a:gd name="connsiteX1" fmla="*/ 363059 w 556573"/>
              <a:gd name="connsiteY1" fmla="*/ 74788 h 433386"/>
              <a:gd name="connsiteX2" fmla="*/ 427984 w 556573"/>
              <a:gd name="connsiteY2" fmla="*/ 0 h 433386"/>
              <a:gd name="connsiteX3" fmla="*/ 556573 w 556573"/>
              <a:gd name="connsiteY3" fmla="*/ 159544 h 433386"/>
              <a:gd name="connsiteX4" fmla="*/ 451798 w 556573"/>
              <a:gd name="connsiteY4" fmla="*/ 276225 h 433386"/>
              <a:gd name="connsiteX5" fmla="*/ 497330 w 556573"/>
              <a:gd name="connsiteY5" fmla="*/ 414633 h 433386"/>
              <a:gd name="connsiteX6" fmla="*/ 420839 w 556573"/>
              <a:gd name="connsiteY6" fmla="*/ 433386 h 433386"/>
              <a:gd name="connsiteX7" fmla="*/ 23173 w 556573"/>
              <a:gd name="connsiteY7" fmla="*/ 266700 h 433386"/>
              <a:gd name="connsiteX8" fmla="*/ 0 w 556573"/>
              <a:gd name="connsiteY8" fmla="*/ 17236 h 433386"/>
              <a:gd name="connsiteX0" fmla="*/ 0 w 556573"/>
              <a:gd name="connsiteY0" fmla="*/ 17236 h 433386"/>
              <a:gd name="connsiteX1" fmla="*/ 363059 w 556573"/>
              <a:gd name="connsiteY1" fmla="*/ 74788 h 433386"/>
              <a:gd name="connsiteX2" fmla="*/ 427984 w 556573"/>
              <a:gd name="connsiteY2" fmla="*/ 0 h 433386"/>
              <a:gd name="connsiteX3" fmla="*/ 556573 w 556573"/>
              <a:gd name="connsiteY3" fmla="*/ 159544 h 433386"/>
              <a:gd name="connsiteX4" fmla="*/ 451798 w 556573"/>
              <a:gd name="connsiteY4" fmla="*/ 276225 h 433386"/>
              <a:gd name="connsiteX5" fmla="*/ 497330 w 556573"/>
              <a:gd name="connsiteY5" fmla="*/ 414633 h 433386"/>
              <a:gd name="connsiteX6" fmla="*/ 420839 w 556573"/>
              <a:gd name="connsiteY6" fmla="*/ 433386 h 433386"/>
              <a:gd name="connsiteX7" fmla="*/ 5488 w 556573"/>
              <a:gd name="connsiteY7" fmla="*/ 266700 h 433386"/>
              <a:gd name="connsiteX8" fmla="*/ 0 w 556573"/>
              <a:gd name="connsiteY8" fmla="*/ 17236 h 433386"/>
              <a:gd name="connsiteX0" fmla="*/ 0 w 556573"/>
              <a:gd name="connsiteY0" fmla="*/ 17236 h 433386"/>
              <a:gd name="connsiteX1" fmla="*/ 337515 w 556573"/>
              <a:gd name="connsiteY1" fmla="*/ 87201 h 433386"/>
              <a:gd name="connsiteX2" fmla="*/ 427984 w 556573"/>
              <a:gd name="connsiteY2" fmla="*/ 0 h 433386"/>
              <a:gd name="connsiteX3" fmla="*/ 556573 w 556573"/>
              <a:gd name="connsiteY3" fmla="*/ 159544 h 433386"/>
              <a:gd name="connsiteX4" fmla="*/ 451798 w 556573"/>
              <a:gd name="connsiteY4" fmla="*/ 276225 h 433386"/>
              <a:gd name="connsiteX5" fmla="*/ 497330 w 556573"/>
              <a:gd name="connsiteY5" fmla="*/ 414633 h 433386"/>
              <a:gd name="connsiteX6" fmla="*/ 420839 w 556573"/>
              <a:gd name="connsiteY6" fmla="*/ 433386 h 433386"/>
              <a:gd name="connsiteX7" fmla="*/ 5488 w 556573"/>
              <a:gd name="connsiteY7" fmla="*/ 266700 h 433386"/>
              <a:gd name="connsiteX8" fmla="*/ 0 w 556573"/>
              <a:gd name="connsiteY8" fmla="*/ 17236 h 433386"/>
              <a:gd name="connsiteX0" fmla="*/ 0 w 556573"/>
              <a:gd name="connsiteY0" fmla="*/ 124817 h 540967"/>
              <a:gd name="connsiteX1" fmla="*/ 337515 w 556573"/>
              <a:gd name="connsiteY1" fmla="*/ 194782 h 540967"/>
              <a:gd name="connsiteX2" fmla="*/ 469902 w 556573"/>
              <a:gd name="connsiteY2" fmla="*/ 0 h 540967"/>
              <a:gd name="connsiteX3" fmla="*/ 556573 w 556573"/>
              <a:gd name="connsiteY3" fmla="*/ 267125 h 540967"/>
              <a:gd name="connsiteX4" fmla="*/ 451798 w 556573"/>
              <a:gd name="connsiteY4" fmla="*/ 383806 h 540967"/>
              <a:gd name="connsiteX5" fmla="*/ 497330 w 556573"/>
              <a:gd name="connsiteY5" fmla="*/ 522214 h 540967"/>
              <a:gd name="connsiteX6" fmla="*/ 420839 w 556573"/>
              <a:gd name="connsiteY6" fmla="*/ 540967 h 540967"/>
              <a:gd name="connsiteX7" fmla="*/ 5488 w 556573"/>
              <a:gd name="connsiteY7" fmla="*/ 374281 h 540967"/>
              <a:gd name="connsiteX8" fmla="*/ 0 w 556573"/>
              <a:gd name="connsiteY8" fmla="*/ 124817 h 540967"/>
              <a:gd name="connsiteX0" fmla="*/ 0 w 1392312"/>
              <a:gd name="connsiteY0" fmla="*/ 155610 h 571760"/>
              <a:gd name="connsiteX1" fmla="*/ 337515 w 1392312"/>
              <a:gd name="connsiteY1" fmla="*/ 225575 h 571760"/>
              <a:gd name="connsiteX2" fmla="*/ 469902 w 1392312"/>
              <a:gd name="connsiteY2" fmla="*/ 30793 h 571760"/>
              <a:gd name="connsiteX3" fmla="*/ 1392312 w 1392312"/>
              <a:gd name="connsiteY3" fmla="*/ 0 h 571760"/>
              <a:gd name="connsiteX4" fmla="*/ 451798 w 1392312"/>
              <a:gd name="connsiteY4" fmla="*/ 414599 h 571760"/>
              <a:gd name="connsiteX5" fmla="*/ 497330 w 1392312"/>
              <a:gd name="connsiteY5" fmla="*/ 553007 h 571760"/>
              <a:gd name="connsiteX6" fmla="*/ 420839 w 1392312"/>
              <a:gd name="connsiteY6" fmla="*/ 571760 h 571760"/>
              <a:gd name="connsiteX7" fmla="*/ 5488 w 1392312"/>
              <a:gd name="connsiteY7" fmla="*/ 405074 h 571760"/>
              <a:gd name="connsiteX8" fmla="*/ 0 w 1392312"/>
              <a:gd name="connsiteY8" fmla="*/ 155610 h 571760"/>
              <a:gd name="connsiteX0" fmla="*/ 0 w 1392312"/>
              <a:gd name="connsiteY0" fmla="*/ 155610 h 571760"/>
              <a:gd name="connsiteX1" fmla="*/ 337515 w 1392312"/>
              <a:gd name="connsiteY1" fmla="*/ 225575 h 571760"/>
              <a:gd name="connsiteX2" fmla="*/ 469902 w 1392312"/>
              <a:gd name="connsiteY2" fmla="*/ 30793 h 571760"/>
              <a:gd name="connsiteX3" fmla="*/ 1392312 w 1392312"/>
              <a:gd name="connsiteY3" fmla="*/ 0 h 571760"/>
              <a:gd name="connsiteX4" fmla="*/ 823820 w 1392312"/>
              <a:gd name="connsiteY4" fmla="*/ 478044 h 571760"/>
              <a:gd name="connsiteX5" fmla="*/ 497330 w 1392312"/>
              <a:gd name="connsiteY5" fmla="*/ 553007 h 571760"/>
              <a:gd name="connsiteX6" fmla="*/ 420839 w 1392312"/>
              <a:gd name="connsiteY6" fmla="*/ 571760 h 571760"/>
              <a:gd name="connsiteX7" fmla="*/ 5488 w 1392312"/>
              <a:gd name="connsiteY7" fmla="*/ 405074 h 571760"/>
              <a:gd name="connsiteX8" fmla="*/ 0 w 1392312"/>
              <a:gd name="connsiteY8" fmla="*/ 155610 h 571760"/>
              <a:gd name="connsiteX0" fmla="*/ 0 w 1392312"/>
              <a:gd name="connsiteY0" fmla="*/ 155610 h 571760"/>
              <a:gd name="connsiteX1" fmla="*/ 337515 w 1392312"/>
              <a:gd name="connsiteY1" fmla="*/ 225575 h 571760"/>
              <a:gd name="connsiteX2" fmla="*/ 469902 w 1392312"/>
              <a:gd name="connsiteY2" fmla="*/ 30793 h 571760"/>
              <a:gd name="connsiteX3" fmla="*/ 1392312 w 1392312"/>
              <a:gd name="connsiteY3" fmla="*/ 0 h 571760"/>
              <a:gd name="connsiteX4" fmla="*/ 797621 w 1392312"/>
              <a:gd name="connsiteY4" fmla="*/ 395289 h 571760"/>
              <a:gd name="connsiteX5" fmla="*/ 497330 w 1392312"/>
              <a:gd name="connsiteY5" fmla="*/ 553007 h 571760"/>
              <a:gd name="connsiteX6" fmla="*/ 420839 w 1392312"/>
              <a:gd name="connsiteY6" fmla="*/ 571760 h 571760"/>
              <a:gd name="connsiteX7" fmla="*/ 5488 w 1392312"/>
              <a:gd name="connsiteY7" fmla="*/ 405074 h 571760"/>
              <a:gd name="connsiteX8" fmla="*/ 0 w 1392312"/>
              <a:gd name="connsiteY8" fmla="*/ 155610 h 571760"/>
              <a:gd name="connsiteX0" fmla="*/ 0 w 1392312"/>
              <a:gd name="connsiteY0" fmla="*/ 155610 h 571760"/>
              <a:gd name="connsiteX1" fmla="*/ 337515 w 1392312"/>
              <a:gd name="connsiteY1" fmla="*/ 225575 h 571760"/>
              <a:gd name="connsiteX2" fmla="*/ 469902 w 1392312"/>
              <a:gd name="connsiteY2" fmla="*/ 30793 h 571760"/>
              <a:gd name="connsiteX3" fmla="*/ 1392312 w 1392312"/>
              <a:gd name="connsiteY3" fmla="*/ 0 h 571760"/>
              <a:gd name="connsiteX4" fmla="*/ 797621 w 1392312"/>
              <a:gd name="connsiteY4" fmla="*/ 395289 h 571760"/>
              <a:gd name="connsiteX5" fmla="*/ 864112 w 1392312"/>
              <a:gd name="connsiteY5" fmla="*/ 528181 h 571760"/>
              <a:gd name="connsiteX6" fmla="*/ 420839 w 1392312"/>
              <a:gd name="connsiteY6" fmla="*/ 571760 h 571760"/>
              <a:gd name="connsiteX7" fmla="*/ 5488 w 1392312"/>
              <a:gd name="connsiteY7" fmla="*/ 405074 h 571760"/>
              <a:gd name="connsiteX8" fmla="*/ 0 w 1392312"/>
              <a:gd name="connsiteY8" fmla="*/ 155610 h 571760"/>
              <a:gd name="connsiteX0" fmla="*/ 0 w 1386824"/>
              <a:gd name="connsiteY0" fmla="*/ 405074 h 571760"/>
              <a:gd name="connsiteX1" fmla="*/ 332027 w 1386824"/>
              <a:gd name="connsiteY1" fmla="*/ 225575 h 571760"/>
              <a:gd name="connsiteX2" fmla="*/ 464414 w 1386824"/>
              <a:gd name="connsiteY2" fmla="*/ 30793 h 571760"/>
              <a:gd name="connsiteX3" fmla="*/ 1386824 w 1386824"/>
              <a:gd name="connsiteY3" fmla="*/ 0 h 571760"/>
              <a:gd name="connsiteX4" fmla="*/ 792133 w 1386824"/>
              <a:gd name="connsiteY4" fmla="*/ 395289 h 571760"/>
              <a:gd name="connsiteX5" fmla="*/ 858624 w 1386824"/>
              <a:gd name="connsiteY5" fmla="*/ 528181 h 571760"/>
              <a:gd name="connsiteX6" fmla="*/ 415351 w 1386824"/>
              <a:gd name="connsiteY6" fmla="*/ 571760 h 571760"/>
              <a:gd name="connsiteX7" fmla="*/ 0 w 1386824"/>
              <a:gd name="connsiteY7" fmla="*/ 405074 h 571760"/>
              <a:gd name="connsiteX0" fmla="*/ 0 w 1386824"/>
              <a:gd name="connsiteY0" fmla="*/ 405074 h 571760"/>
              <a:gd name="connsiteX1" fmla="*/ 464414 w 1386824"/>
              <a:gd name="connsiteY1" fmla="*/ 30793 h 571760"/>
              <a:gd name="connsiteX2" fmla="*/ 1386824 w 1386824"/>
              <a:gd name="connsiteY2" fmla="*/ 0 h 571760"/>
              <a:gd name="connsiteX3" fmla="*/ 792133 w 1386824"/>
              <a:gd name="connsiteY3" fmla="*/ 395289 h 571760"/>
              <a:gd name="connsiteX4" fmla="*/ 858624 w 1386824"/>
              <a:gd name="connsiteY4" fmla="*/ 528181 h 571760"/>
              <a:gd name="connsiteX5" fmla="*/ 415351 w 1386824"/>
              <a:gd name="connsiteY5" fmla="*/ 571760 h 571760"/>
              <a:gd name="connsiteX6" fmla="*/ 0 w 1386824"/>
              <a:gd name="connsiteY6" fmla="*/ 405074 h 571760"/>
              <a:gd name="connsiteX0" fmla="*/ 0 w 1570215"/>
              <a:gd name="connsiteY0" fmla="*/ 363696 h 571760"/>
              <a:gd name="connsiteX1" fmla="*/ 647805 w 1570215"/>
              <a:gd name="connsiteY1" fmla="*/ 30793 h 571760"/>
              <a:gd name="connsiteX2" fmla="*/ 1570215 w 1570215"/>
              <a:gd name="connsiteY2" fmla="*/ 0 h 571760"/>
              <a:gd name="connsiteX3" fmla="*/ 975524 w 1570215"/>
              <a:gd name="connsiteY3" fmla="*/ 395289 h 571760"/>
              <a:gd name="connsiteX4" fmla="*/ 1042015 w 1570215"/>
              <a:gd name="connsiteY4" fmla="*/ 528181 h 571760"/>
              <a:gd name="connsiteX5" fmla="*/ 598742 w 1570215"/>
              <a:gd name="connsiteY5" fmla="*/ 571760 h 571760"/>
              <a:gd name="connsiteX6" fmla="*/ 0 w 1570215"/>
              <a:gd name="connsiteY6" fmla="*/ 363696 h 571760"/>
              <a:gd name="connsiteX0" fmla="*/ 0 w 1570215"/>
              <a:gd name="connsiteY0" fmla="*/ 363696 h 571760"/>
              <a:gd name="connsiteX1" fmla="*/ 647805 w 1570215"/>
              <a:gd name="connsiteY1" fmla="*/ 30793 h 571760"/>
              <a:gd name="connsiteX2" fmla="*/ 1570215 w 1570215"/>
              <a:gd name="connsiteY2" fmla="*/ 0 h 571760"/>
              <a:gd name="connsiteX3" fmla="*/ 975524 w 1570215"/>
              <a:gd name="connsiteY3" fmla="*/ 395289 h 571760"/>
              <a:gd name="connsiteX4" fmla="*/ 1042015 w 1570215"/>
              <a:gd name="connsiteY4" fmla="*/ 528181 h 571760"/>
              <a:gd name="connsiteX5" fmla="*/ 598742 w 1570215"/>
              <a:gd name="connsiteY5" fmla="*/ 571760 h 571760"/>
              <a:gd name="connsiteX6" fmla="*/ 191124 w 1570215"/>
              <a:gd name="connsiteY6" fmla="*/ 431550 h 571760"/>
              <a:gd name="connsiteX7" fmla="*/ 0 w 1570215"/>
              <a:gd name="connsiteY7" fmla="*/ 363696 h 571760"/>
              <a:gd name="connsiteX0" fmla="*/ 133740 w 1703955"/>
              <a:gd name="connsiteY0" fmla="*/ 363696 h 571760"/>
              <a:gd name="connsiteX1" fmla="*/ 781545 w 1703955"/>
              <a:gd name="connsiteY1" fmla="*/ 30793 h 571760"/>
              <a:gd name="connsiteX2" fmla="*/ 1703955 w 1703955"/>
              <a:gd name="connsiteY2" fmla="*/ 0 h 571760"/>
              <a:gd name="connsiteX3" fmla="*/ 1109264 w 1703955"/>
              <a:gd name="connsiteY3" fmla="*/ 395289 h 571760"/>
              <a:gd name="connsiteX4" fmla="*/ 1175755 w 1703955"/>
              <a:gd name="connsiteY4" fmla="*/ 528181 h 571760"/>
              <a:gd name="connsiteX5" fmla="*/ 732482 w 1703955"/>
              <a:gd name="connsiteY5" fmla="*/ 571760 h 571760"/>
              <a:gd name="connsiteX6" fmla="*/ 0 w 1703955"/>
              <a:gd name="connsiteY6" fmla="*/ 506030 h 571760"/>
              <a:gd name="connsiteX7" fmla="*/ 133740 w 1703955"/>
              <a:gd name="connsiteY7" fmla="*/ 363696 h 571760"/>
              <a:gd name="connsiteX0" fmla="*/ 133740 w 1703955"/>
              <a:gd name="connsiteY0" fmla="*/ 363696 h 571760"/>
              <a:gd name="connsiteX1" fmla="*/ 781545 w 1703955"/>
              <a:gd name="connsiteY1" fmla="*/ 30793 h 571760"/>
              <a:gd name="connsiteX2" fmla="*/ 1703955 w 1703955"/>
              <a:gd name="connsiteY2" fmla="*/ 0 h 571760"/>
              <a:gd name="connsiteX3" fmla="*/ 1109264 w 1703955"/>
              <a:gd name="connsiteY3" fmla="*/ 395289 h 571760"/>
              <a:gd name="connsiteX4" fmla="*/ 1175755 w 1703955"/>
              <a:gd name="connsiteY4" fmla="*/ 528181 h 571760"/>
              <a:gd name="connsiteX5" fmla="*/ 732482 w 1703955"/>
              <a:gd name="connsiteY5" fmla="*/ 571760 h 571760"/>
              <a:gd name="connsiteX6" fmla="*/ 434899 w 1703955"/>
              <a:gd name="connsiteY6" fmla="*/ 539132 h 571760"/>
              <a:gd name="connsiteX7" fmla="*/ 0 w 1703955"/>
              <a:gd name="connsiteY7" fmla="*/ 506030 h 571760"/>
              <a:gd name="connsiteX8" fmla="*/ 133740 w 1703955"/>
              <a:gd name="connsiteY8" fmla="*/ 363696 h 571760"/>
              <a:gd name="connsiteX0" fmla="*/ 133740 w 1703955"/>
              <a:gd name="connsiteY0" fmla="*/ 363696 h 571760"/>
              <a:gd name="connsiteX1" fmla="*/ 781545 w 1703955"/>
              <a:gd name="connsiteY1" fmla="*/ 30793 h 571760"/>
              <a:gd name="connsiteX2" fmla="*/ 1703955 w 1703955"/>
              <a:gd name="connsiteY2" fmla="*/ 0 h 571760"/>
              <a:gd name="connsiteX3" fmla="*/ 1109264 w 1703955"/>
              <a:gd name="connsiteY3" fmla="*/ 395289 h 571760"/>
              <a:gd name="connsiteX4" fmla="*/ 1175755 w 1703955"/>
              <a:gd name="connsiteY4" fmla="*/ 528181 h 571760"/>
              <a:gd name="connsiteX5" fmla="*/ 732482 w 1703955"/>
              <a:gd name="connsiteY5" fmla="*/ 571760 h 571760"/>
              <a:gd name="connsiteX6" fmla="*/ 400840 w 1703955"/>
              <a:gd name="connsiteY6" fmla="*/ 533615 h 571760"/>
              <a:gd name="connsiteX7" fmla="*/ 0 w 1703955"/>
              <a:gd name="connsiteY7" fmla="*/ 506030 h 571760"/>
              <a:gd name="connsiteX8" fmla="*/ 133740 w 1703955"/>
              <a:gd name="connsiteY8" fmla="*/ 363696 h 571760"/>
              <a:gd name="connsiteX0" fmla="*/ 133740 w 1703955"/>
              <a:gd name="connsiteY0" fmla="*/ 363696 h 571760"/>
              <a:gd name="connsiteX1" fmla="*/ 781545 w 1703955"/>
              <a:gd name="connsiteY1" fmla="*/ 30793 h 571760"/>
              <a:gd name="connsiteX2" fmla="*/ 1703955 w 1703955"/>
              <a:gd name="connsiteY2" fmla="*/ 0 h 571760"/>
              <a:gd name="connsiteX3" fmla="*/ 1109264 w 1703955"/>
              <a:gd name="connsiteY3" fmla="*/ 395289 h 571760"/>
              <a:gd name="connsiteX4" fmla="*/ 1175755 w 1703955"/>
              <a:gd name="connsiteY4" fmla="*/ 528181 h 571760"/>
              <a:gd name="connsiteX5" fmla="*/ 732482 w 1703955"/>
              <a:gd name="connsiteY5" fmla="*/ 571760 h 571760"/>
              <a:gd name="connsiteX6" fmla="*/ 445377 w 1703955"/>
              <a:gd name="connsiteY6" fmla="*/ 506030 h 571760"/>
              <a:gd name="connsiteX7" fmla="*/ 0 w 1703955"/>
              <a:gd name="connsiteY7" fmla="*/ 506030 h 571760"/>
              <a:gd name="connsiteX8" fmla="*/ 133740 w 1703955"/>
              <a:gd name="connsiteY8" fmla="*/ 363696 h 571760"/>
              <a:gd name="connsiteX0" fmla="*/ 133740 w 1703955"/>
              <a:gd name="connsiteY0" fmla="*/ 363696 h 668307"/>
              <a:gd name="connsiteX1" fmla="*/ 781545 w 1703955"/>
              <a:gd name="connsiteY1" fmla="*/ 30793 h 668307"/>
              <a:gd name="connsiteX2" fmla="*/ 1703955 w 1703955"/>
              <a:gd name="connsiteY2" fmla="*/ 0 h 668307"/>
              <a:gd name="connsiteX3" fmla="*/ 1109264 w 1703955"/>
              <a:gd name="connsiteY3" fmla="*/ 395289 h 668307"/>
              <a:gd name="connsiteX4" fmla="*/ 1175755 w 1703955"/>
              <a:gd name="connsiteY4" fmla="*/ 528181 h 668307"/>
              <a:gd name="connsiteX5" fmla="*/ 766540 w 1703955"/>
              <a:gd name="connsiteY5" fmla="*/ 668307 h 668307"/>
              <a:gd name="connsiteX6" fmla="*/ 445377 w 1703955"/>
              <a:gd name="connsiteY6" fmla="*/ 506030 h 668307"/>
              <a:gd name="connsiteX7" fmla="*/ 0 w 1703955"/>
              <a:gd name="connsiteY7" fmla="*/ 506030 h 668307"/>
              <a:gd name="connsiteX8" fmla="*/ 133740 w 1703955"/>
              <a:gd name="connsiteY8" fmla="*/ 363696 h 668307"/>
              <a:gd name="connsiteX0" fmla="*/ 133740 w 1703955"/>
              <a:gd name="connsiteY0" fmla="*/ 363696 h 668307"/>
              <a:gd name="connsiteX1" fmla="*/ 781545 w 1703955"/>
              <a:gd name="connsiteY1" fmla="*/ 30793 h 668307"/>
              <a:gd name="connsiteX2" fmla="*/ 1703955 w 1703955"/>
              <a:gd name="connsiteY2" fmla="*/ 0 h 668307"/>
              <a:gd name="connsiteX3" fmla="*/ 1109264 w 1703955"/>
              <a:gd name="connsiteY3" fmla="*/ 395289 h 668307"/>
              <a:gd name="connsiteX4" fmla="*/ 1175755 w 1703955"/>
              <a:gd name="connsiteY4" fmla="*/ 528181 h 668307"/>
              <a:gd name="connsiteX5" fmla="*/ 766540 w 1703955"/>
              <a:gd name="connsiteY5" fmla="*/ 668307 h 668307"/>
              <a:gd name="connsiteX6" fmla="*/ 547552 w 1703955"/>
              <a:gd name="connsiteY6" fmla="*/ 489479 h 668307"/>
              <a:gd name="connsiteX7" fmla="*/ 0 w 1703955"/>
              <a:gd name="connsiteY7" fmla="*/ 506030 h 668307"/>
              <a:gd name="connsiteX8" fmla="*/ 133740 w 1703955"/>
              <a:gd name="connsiteY8" fmla="*/ 363696 h 668307"/>
              <a:gd name="connsiteX0" fmla="*/ 133740 w 1703955"/>
              <a:gd name="connsiteY0" fmla="*/ 363696 h 668307"/>
              <a:gd name="connsiteX1" fmla="*/ 781545 w 1703955"/>
              <a:gd name="connsiteY1" fmla="*/ 30793 h 668307"/>
              <a:gd name="connsiteX2" fmla="*/ 1703955 w 1703955"/>
              <a:gd name="connsiteY2" fmla="*/ 0 h 668307"/>
              <a:gd name="connsiteX3" fmla="*/ 1109264 w 1703955"/>
              <a:gd name="connsiteY3" fmla="*/ 395289 h 668307"/>
              <a:gd name="connsiteX4" fmla="*/ 1175755 w 1703955"/>
              <a:gd name="connsiteY4" fmla="*/ 528181 h 668307"/>
              <a:gd name="connsiteX5" fmla="*/ 766540 w 1703955"/>
              <a:gd name="connsiteY5" fmla="*/ 668307 h 668307"/>
              <a:gd name="connsiteX6" fmla="*/ 547552 w 1703955"/>
              <a:gd name="connsiteY6" fmla="*/ 489479 h 668307"/>
              <a:gd name="connsiteX7" fmla="*/ 0 w 1703955"/>
              <a:gd name="connsiteY7" fmla="*/ 522581 h 668307"/>
              <a:gd name="connsiteX8" fmla="*/ 133740 w 1703955"/>
              <a:gd name="connsiteY8" fmla="*/ 363696 h 668307"/>
              <a:gd name="connsiteX0" fmla="*/ 138980 w 1709195"/>
              <a:gd name="connsiteY0" fmla="*/ 363696 h 668307"/>
              <a:gd name="connsiteX1" fmla="*/ 786785 w 1709195"/>
              <a:gd name="connsiteY1" fmla="*/ 30793 h 668307"/>
              <a:gd name="connsiteX2" fmla="*/ 1709195 w 1709195"/>
              <a:gd name="connsiteY2" fmla="*/ 0 h 668307"/>
              <a:gd name="connsiteX3" fmla="*/ 1114504 w 1709195"/>
              <a:gd name="connsiteY3" fmla="*/ 395289 h 668307"/>
              <a:gd name="connsiteX4" fmla="*/ 1180995 w 1709195"/>
              <a:gd name="connsiteY4" fmla="*/ 528181 h 668307"/>
              <a:gd name="connsiteX5" fmla="*/ 771780 w 1709195"/>
              <a:gd name="connsiteY5" fmla="*/ 668307 h 668307"/>
              <a:gd name="connsiteX6" fmla="*/ 552792 w 1709195"/>
              <a:gd name="connsiteY6" fmla="*/ 489479 h 668307"/>
              <a:gd name="connsiteX7" fmla="*/ 0 w 1709195"/>
              <a:gd name="connsiteY7" fmla="*/ 514306 h 668307"/>
              <a:gd name="connsiteX8" fmla="*/ 138980 w 1709195"/>
              <a:gd name="connsiteY8" fmla="*/ 363696 h 668307"/>
              <a:gd name="connsiteX0" fmla="*/ 138980 w 1709195"/>
              <a:gd name="connsiteY0" fmla="*/ 363696 h 668307"/>
              <a:gd name="connsiteX1" fmla="*/ 786785 w 1709195"/>
              <a:gd name="connsiteY1" fmla="*/ 30793 h 668307"/>
              <a:gd name="connsiteX2" fmla="*/ 1709195 w 1709195"/>
              <a:gd name="connsiteY2" fmla="*/ 0 h 668307"/>
              <a:gd name="connsiteX3" fmla="*/ 1140702 w 1709195"/>
              <a:gd name="connsiteY3" fmla="*/ 392531 h 668307"/>
              <a:gd name="connsiteX4" fmla="*/ 1180995 w 1709195"/>
              <a:gd name="connsiteY4" fmla="*/ 528181 h 668307"/>
              <a:gd name="connsiteX5" fmla="*/ 771780 w 1709195"/>
              <a:gd name="connsiteY5" fmla="*/ 668307 h 668307"/>
              <a:gd name="connsiteX6" fmla="*/ 552792 w 1709195"/>
              <a:gd name="connsiteY6" fmla="*/ 489479 h 668307"/>
              <a:gd name="connsiteX7" fmla="*/ 0 w 1709195"/>
              <a:gd name="connsiteY7" fmla="*/ 514306 h 668307"/>
              <a:gd name="connsiteX8" fmla="*/ 138980 w 1709195"/>
              <a:gd name="connsiteY8" fmla="*/ 363696 h 668307"/>
              <a:gd name="connsiteX0" fmla="*/ 138980 w 1965943"/>
              <a:gd name="connsiteY0" fmla="*/ 355421 h 660032"/>
              <a:gd name="connsiteX1" fmla="*/ 786785 w 1965943"/>
              <a:gd name="connsiteY1" fmla="*/ 22518 h 660032"/>
              <a:gd name="connsiteX2" fmla="*/ 1965943 w 1965943"/>
              <a:gd name="connsiteY2" fmla="*/ 0 h 660032"/>
              <a:gd name="connsiteX3" fmla="*/ 1140702 w 1965943"/>
              <a:gd name="connsiteY3" fmla="*/ 384256 h 660032"/>
              <a:gd name="connsiteX4" fmla="*/ 1180995 w 1965943"/>
              <a:gd name="connsiteY4" fmla="*/ 519906 h 660032"/>
              <a:gd name="connsiteX5" fmla="*/ 771780 w 1965943"/>
              <a:gd name="connsiteY5" fmla="*/ 660032 h 660032"/>
              <a:gd name="connsiteX6" fmla="*/ 552792 w 1965943"/>
              <a:gd name="connsiteY6" fmla="*/ 481204 h 660032"/>
              <a:gd name="connsiteX7" fmla="*/ 0 w 1965943"/>
              <a:gd name="connsiteY7" fmla="*/ 506031 h 660032"/>
              <a:gd name="connsiteX8" fmla="*/ 138980 w 1965943"/>
              <a:gd name="connsiteY8" fmla="*/ 355421 h 660032"/>
              <a:gd name="connsiteX0" fmla="*/ 138980 w 1965943"/>
              <a:gd name="connsiteY0" fmla="*/ 355421 h 660032"/>
              <a:gd name="connsiteX1" fmla="*/ 786785 w 1965943"/>
              <a:gd name="connsiteY1" fmla="*/ 22518 h 660032"/>
              <a:gd name="connsiteX2" fmla="*/ 1965943 w 1965943"/>
              <a:gd name="connsiteY2" fmla="*/ 0 h 660032"/>
              <a:gd name="connsiteX3" fmla="*/ 1140702 w 1965943"/>
              <a:gd name="connsiteY3" fmla="*/ 384256 h 660032"/>
              <a:gd name="connsiteX4" fmla="*/ 1484900 w 1965943"/>
              <a:gd name="connsiteY4" fmla="*/ 539215 h 660032"/>
              <a:gd name="connsiteX5" fmla="*/ 771780 w 1965943"/>
              <a:gd name="connsiteY5" fmla="*/ 660032 h 660032"/>
              <a:gd name="connsiteX6" fmla="*/ 552792 w 1965943"/>
              <a:gd name="connsiteY6" fmla="*/ 481204 h 660032"/>
              <a:gd name="connsiteX7" fmla="*/ 0 w 1965943"/>
              <a:gd name="connsiteY7" fmla="*/ 506031 h 660032"/>
              <a:gd name="connsiteX8" fmla="*/ 138980 w 1965943"/>
              <a:gd name="connsiteY8" fmla="*/ 355421 h 660032"/>
              <a:gd name="connsiteX0" fmla="*/ 138980 w 1965943"/>
              <a:gd name="connsiteY0" fmla="*/ 355421 h 715202"/>
              <a:gd name="connsiteX1" fmla="*/ 786785 w 1965943"/>
              <a:gd name="connsiteY1" fmla="*/ 22518 h 715202"/>
              <a:gd name="connsiteX2" fmla="*/ 1965943 w 1965943"/>
              <a:gd name="connsiteY2" fmla="*/ 0 h 715202"/>
              <a:gd name="connsiteX3" fmla="*/ 1140702 w 1965943"/>
              <a:gd name="connsiteY3" fmla="*/ 384256 h 715202"/>
              <a:gd name="connsiteX4" fmla="*/ 1484900 w 1965943"/>
              <a:gd name="connsiteY4" fmla="*/ 539215 h 715202"/>
              <a:gd name="connsiteX5" fmla="*/ 994469 w 1965943"/>
              <a:gd name="connsiteY5" fmla="*/ 715202 h 715202"/>
              <a:gd name="connsiteX6" fmla="*/ 552792 w 1965943"/>
              <a:gd name="connsiteY6" fmla="*/ 481204 h 715202"/>
              <a:gd name="connsiteX7" fmla="*/ 0 w 1965943"/>
              <a:gd name="connsiteY7" fmla="*/ 506031 h 715202"/>
              <a:gd name="connsiteX8" fmla="*/ 138980 w 1965943"/>
              <a:gd name="connsiteY8" fmla="*/ 355421 h 715202"/>
              <a:gd name="connsiteX0" fmla="*/ 138980 w 1965943"/>
              <a:gd name="connsiteY0" fmla="*/ 355421 h 715202"/>
              <a:gd name="connsiteX1" fmla="*/ 786785 w 1965943"/>
              <a:gd name="connsiteY1" fmla="*/ 22518 h 715202"/>
              <a:gd name="connsiteX2" fmla="*/ 1965943 w 1965943"/>
              <a:gd name="connsiteY2" fmla="*/ 0 h 715202"/>
              <a:gd name="connsiteX3" fmla="*/ 1140702 w 1965943"/>
              <a:gd name="connsiteY3" fmla="*/ 384256 h 715202"/>
              <a:gd name="connsiteX4" fmla="*/ 1484900 w 1965943"/>
              <a:gd name="connsiteY4" fmla="*/ 539215 h 715202"/>
              <a:gd name="connsiteX5" fmla="*/ 994469 w 1965943"/>
              <a:gd name="connsiteY5" fmla="*/ 715202 h 715202"/>
              <a:gd name="connsiteX6" fmla="*/ 759762 w 1965943"/>
              <a:gd name="connsiteY6" fmla="*/ 483962 h 715202"/>
              <a:gd name="connsiteX7" fmla="*/ 0 w 1965943"/>
              <a:gd name="connsiteY7" fmla="*/ 506031 h 715202"/>
              <a:gd name="connsiteX8" fmla="*/ 138980 w 1965943"/>
              <a:gd name="connsiteY8" fmla="*/ 355421 h 715202"/>
              <a:gd name="connsiteX0" fmla="*/ 138980 w 1965943"/>
              <a:gd name="connsiteY0" fmla="*/ 355421 h 715202"/>
              <a:gd name="connsiteX1" fmla="*/ 1116889 w 1965943"/>
              <a:gd name="connsiteY1" fmla="*/ 28035 h 715202"/>
              <a:gd name="connsiteX2" fmla="*/ 1965943 w 1965943"/>
              <a:gd name="connsiteY2" fmla="*/ 0 h 715202"/>
              <a:gd name="connsiteX3" fmla="*/ 1140702 w 1965943"/>
              <a:gd name="connsiteY3" fmla="*/ 384256 h 715202"/>
              <a:gd name="connsiteX4" fmla="*/ 1484900 w 1965943"/>
              <a:gd name="connsiteY4" fmla="*/ 539215 h 715202"/>
              <a:gd name="connsiteX5" fmla="*/ 994469 w 1965943"/>
              <a:gd name="connsiteY5" fmla="*/ 715202 h 715202"/>
              <a:gd name="connsiteX6" fmla="*/ 759762 w 1965943"/>
              <a:gd name="connsiteY6" fmla="*/ 483962 h 715202"/>
              <a:gd name="connsiteX7" fmla="*/ 0 w 1965943"/>
              <a:gd name="connsiteY7" fmla="*/ 506031 h 715202"/>
              <a:gd name="connsiteX8" fmla="*/ 138980 w 1965943"/>
              <a:gd name="connsiteY8" fmla="*/ 355421 h 715202"/>
              <a:gd name="connsiteX0" fmla="*/ 406207 w 1965943"/>
              <a:gd name="connsiteY0" fmla="*/ 377489 h 715202"/>
              <a:gd name="connsiteX1" fmla="*/ 1116889 w 1965943"/>
              <a:gd name="connsiteY1" fmla="*/ 28035 h 715202"/>
              <a:gd name="connsiteX2" fmla="*/ 1965943 w 1965943"/>
              <a:gd name="connsiteY2" fmla="*/ 0 h 715202"/>
              <a:gd name="connsiteX3" fmla="*/ 1140702 w 1965943"/>
              <a:gd name="connsiteY3" fmla="*/ 384256 h 715202"/>
              <a:gd name="connsiteX4" fmla="*/ 1484900 w 1965943"/>
              <a:gd name="connsiteY4" fmla="*/ 539215 h 715202"/>
              <a:gd name="connsiteX5" fmla="*/ 994469 w 1965943"/>
              <a:gd name="connsiteY5" fmla="*/ 715202 h 715202"/>
              <a:gd name="connsiteX6" fmla="*/ 759762 w 1965943"/>
              <a:gd name="connsiteY6" fmla="*/ 483962 h 715202"/>
              <a:gd name="connsiteX7" fmla="*/ 0 w 1965943"/>
              <a:gd name="connsiteY7" fmla="*/ 506031 h 715202"/>
              <a:gd name="connsiteX8" fmla="*/ 406207 w 1965943"/>
              <a:gd name="connsiteY8" fmla="*/ 377489 h 715202"/>
              <a:gd name="connsiteX0" fmla="*/ 128501 w 1688237"/>
              <a:gd name="connsiteY0" fmla="*/ 377489 h 715202"/>
              <a:gd name="connsiteX1" fmla="*/ 839183 w 1688237"/>
              <a:gd name="connsiteY1" fmla="*/ 28035 h 715202"/>
              <a:gd name="connsiteX2" fmla="*/ 1688237 w 1688237"/>
              <a:gd name="connsiteY2" fmla="*/ 0 h 715202"/>
              <a:gd name="connsiteX3" fmla="*/ 862996 w 1688237"/>
              <a:gd name="connsiteY3" fmla="*/ 384256 h 715202"/>
              <a:gd name="connsiteX4" fmla="*/ 1207194 w 1688237"/>
              <a:gd name="connsiteY4" fmla="*/ 539215 h 715202"/>
              <a:gd name="connsiteX5" fmla="*/ 716763 w 1688237"/>
              <a:gd name="connsiteY5" fmla="*/ 715202 h 715202"/>
              <a:gd name="connsiteX6" fmla="*/ 482056 w 1688237"/>
              <a:gd name="connsiteY6" fmla="*/ 483962 h 715202"/>
              <a:gd name="connsiteX7" fmla="*/ 0 w 1688237"/>
              <a:gd name="connsiteY7" fmla="*/ 530857 h 715202"/>
              <a:gd name="connsiteX8" fmla="*/ 128501 w 1688237"/>
              <a:gd name="connsiteY8" fmla="*/ 377489 h 715202"/>
              <a:gd name="connsiteX0" fmla="*/ 110162 w 1669898"/>
              <a:gd name="connsiteY0" fmla="*/ 377489 h 715202"/>
              <a:gd name="connsiteX1" fmla="*/ 820844 w 1669898"/>
              <a:gd name="connsiteY1" fmla="*/ 28035 h 715202"/>
              <a:gd name="connsiteX2" fmla="*/ 1669898 w 1669898"/>
              <a:gd name="connsiteY2" fmla="*/ 0 h 715202"/>
              <a:gd name="connsiteX3" fmla="*/ 844657 w 1669898"/>
              <a:gd name="connsiteY3" fmla="*/ 384256 h 715202"/>
              <a:gd name="connsiteX4" fmla="*/ 1188855 w 1669898"/>
              <a:gd name="connsiteY4" fmla="*/ 539215 h 715202"/>
              <a:gd name="connsiteX5" fmla="*/ 698424 w 1669898"/>
              <a:gd name="connsiteY5" fmla="*/ 715202 h 715202"/>
              <a:gd name="connsiteX6" fmla="*/ 463717 w 1669898"/>
              <a:gd name="connsiteY6" fmla="*/ 483962 h 715202"/>
              <a:gd name="connsiteX7" fmla="*/ 0 w 1669898"/>
              <a:gd name="connsiteY7" fmla="*/ 547408 h 715202"/>
              <a:gd name="connsiteX8" fmla="*/ 110162 w 1669898"/>
              <a:gd name="connsiteY8" fmla="*/ 377489 h 715202"/>
              <a:gd name="connsiteX0" fmla="*/ 186138 w 1745874"/>
              <a:gd name="connsiteY0" fmla="*/ 377489 h 715202"/>
              <a:gd name="connsiteX1" fmla="*/ 896820 w 1745874"/>
              <a:gd name="connsiteY1" fmla="*/ 28035 h 715202"/>
              <a:gd name="connsiteX2" fmla="*/ 1745874 w 1745874"/>
              <a:gd name="connsiteY2" fmla="*/ 0 h 715202"/>
              <a:gd name="connsiteX3" fmla="*/ 920633 w 1745874"/>
              <a:gd name="connsiteY3" fmla="*/ 384256 h 715202"/>
              <a:gd name="connsiteX4" fmla="*/ 1264831 w 1745874"/>
              <a:gd name="connsiteY4" fmla="*/ 539215 h 715202"/>
              <a:gd name="connsiteX5" fmla="*/ 774400 w 1745874"/>
              <a:gd name="connsiteY5" fmla="*/ 715202 h 715202"/>
              <a:gd name="connsiteX6" fmla="*/ 539693 w 1745874"/>
              <a:gd name="connsiteY6" fmla="*/ 483962 h 715202"/>
              <a:gd name="connsiteX7" fmla="*/ 0 w 1745874"/>
              <a:gd name="connsiteY7" fmla="*/ 563959 h 715202"/>
              <a:gd name="connsiteX8" fmla="*/ 186138 w 1745874"/>
              <a:gd name="connsiteY8" fmla="*/ 377489 h 715202"/>
              <a:gd name="connsiteX0" fmla="*/ 186138 w 1745874"/>
              <a:gd name="connsiteY0" fmla="*/ 377489 h 715202"/>
              <a:gd name="connsiteX1" fmla="*/ 896820 w 1745874"/>
              <a:gd name="connsiteY1" fmla="*/ 28035 h 715202"/>
              <a:gd name="connsiteX2" fmla="*/ 1745874 w 1745874"/>
              <a:gd name="connsiteY2" fmla="*/ 0 h 715202"/>
              <a:gd name="connsiteX3" fmla="*/ 920633 w 1745874"/>
              <a:gd name="connsiteY3" fmla="*/ 384256 h 715202"/>
              <a:gd name="connsiteX4" fmla="*/ 1264831 w 1745874"/>
              <a:gd name="connsiteY4" fmla="*/ 539215 h 715202"/>
              <a:gd name="connsiteX5" fmla="*/ 774400 w 1745874"/>
              <a:gd name="connsiteY5" fmla="*/ 715202 h 715202"/>
              <a:gd name="connsiteX6" fmla="*/ 578991 w 1745874"/>
              <a:gd name="connsiteY6" fmla="*/ 506030 h 715202"/>
              <a:gd name="connsiteX7" fmla="*/ 0 w 1745874"/>
              <a:gd name="connsiteY7" fmla="*/ 563959 h 715202"/>
              <a:gd name="connsiteX8" fmla="*/ 186138 w 1745874"/>
              <a:gd name="connsiteY8" fmla="*/ 377489 h 715202"/>
              <a:gd name="connsiteX0" fmla="*/ 149460 w 1709196"/>
              <a:gd name="connsiteY0" fmla="*/ 377489 h 715202"/>
              <a:gd name="connsiteX1" fmla="*/ 860142 w 1709196"/>
              <a:gd name="connsiteY1" fmla="*/ 28035 h 715202"/>
              <a:gd name="connsiteX2" fmla="*/ 1709196 w 1709196"/>
              <a:gd name="connsiteY2" fmla="*/ 0 h 715202"/>
              <a:gd name="connsiteX3" fmla="*/ 883955 w 1709196"/>
              <a:gd name="connsiteY3" fmla="*/ 384256 h 715202"/>
              <a:gd name="connsiteX4" fmla="*/ 1228153 w 1709196"/>
              <a:gd name="connsiteY4" fmla="*/ 539215 h 715202"/>
              <a:gd name="connsiteX5" fmla="*/ 737722 w 1709196"/>
              <a:gd name="connsiteY5" fmla="*/ 715202 h 715202"/>
              <a:gd name="connsiteX6" fmla="*/ 542313 w 1709196"/>
              <a:gd name="connsiteY6" fmla="*/ 506030 h 715202"/>
              <a:gd name="connsiteX7" fmla="*/ 0 w 1709196"/>
              <a:gd name="connsiteY7" fmla="*/ 586027 h 715202"/>
              <a:gd name="connsiteX8" fmla="*/ 149460 w 1709196"/>
              <a:gd name="connsiteY8" fmla="*/ 377489 h 715202"/>
              <a:gd name="connsiteX0" fmla="*/ 149460 w 1709196"/>
              <a:gd name="connsiteY0" fmla="*/ 377489 h 715202"/>
              <a:gd name="connsiteX1" fmla="*/ 860142 w 1709196"/>
              <a:gd name="connsiteY1" fmla="*/ 28035 h 715202"/>
              <a:gd name="connsiteX2" fmla="*/ 1709196 w 1709196"/>
              <a:gd name="connsiteY2" fmla="*/ 0 h 715202"/>
              <a:gd name="connsiteX3" fmla="*/ 883955 w 1709196"/>
              <a:gd name="connsiteY3" fmla="*/ 384256 h 715202"/>
              <a:gd name="connsiteX4" fmla="*/ 1228153 w 1709196"/>
              <a:gd name="connsiteY4" fmla="*/ 539215 h 715202"/>
              <a:gd name="connsiteX5" fmla="*/ 737722 w 1709196"/>
              <a:gd name="connsiteY5" fmla="*/ 715202 h 715202"/>
              <a:gd name="connsiteX6" fmla="*/ 497776 w 1709196"/>
              <a:gd name="connsiteY6" fmla="*/ 506030 h 715202"/>
              <a:gd name="connsiteX7" fmla="*/ 0 w 1709196"/>
              <a:gd name="connsiteY7" fmla="*/ 586027 h 715202"/>
              <a:gd name="connsiteX8" fmla="*/ 149460 w 1709196"/>
              <a:gd name="connsiteY8" fmla="*/ 377489 h 715202"/>
              <a:gd name="connsiteX0" fmla="*/ 149460 w 1709196"/>
              <a:gd name="connsiteY0" fmla="*/ 377489 h 715202"/>
              <a:gd name="connsiteX1" fmla="*/ 860142 w 1709196"/>
              <a:gd name="connsiteY1" fmla="*/ 28035 h 715202"/>
              <a:gd name="connsiteX2" fmla="*/ 1709196 w 1709196"/>
              <a:gd name="connsiteY2" fmla="*/ 0 h 715202"/>
              <a:gd name="connsiteX3" fmla="*/ 1049007 w 1709196"/>
              <a:gd name="connsiteY3" fmla="*/ 395290 h 715202"/>
              <a:gd name="connsiteX4" fmla="*/ 1228153 w 1709196"/>
              <a:gd name="connsiteY4" fmla="*/ 539215 h 715202"/>
              <a:gd name="connsiteX5" fmla="*/ 737722 w 1709196"/>
              <a:gd name="connsiteY5" fmla="*/ 715202 h 715202"/>
              <a:gd name="connsiteX6" fmla="*/ 497776 w 1709196"/>
              <a:gd name="connsiteY6" fmla="*/ 506030 h 715202"/>
              <a:gd name="connsiteX7" fmla="*/ 0 w 1709196"/>
              <a:gd name="connsiteY7" fmla="*/ 586027 h 715202"/>
              <a:gd name="connsiteX8" fmla="*/ 149460 w 1709196"/>
              <a:gd name="connsiteY8" fmla="*/ 377489 h 715202"/>
              <a:gd name="connsiteX0" fmla="*/ 149460 w 1709196"/>
              <a:gd name="connsiteY0" fmla="*/ 377489 h 715202"/>
              <a:gd name="connsiteX1" fmla="*/ 860142 w 1709196"/>
              <a:gd name="connsiteY1" fmla="*/ 28035 h 715202"/>
              <a:gd name="connsiteX2" fmla="*/ 1709196 w 1709196"/>
              <a:gd name="connsiteY2" fmla="*/ 0 h 715202"/>
              <a:gd name="connsiteX3" fmla="*/ 1049007 w 1709196"/>
              <a:gd name="connsiteY3" fmla="*/ 395290 h 715202"/>
              <a:gd name="connsiteX4" fmla="*/ 1471801 w 1709196"/>
              <a:gd name="connsiteY4" fmla="*/ 470253 h 715202"/>
              <a:gd name="connsiteX5" fmla="*/ 737722 w 1709196"/>
              <a:gd name="connsiteY5" fmla="*/ 715202 h 715202"/>
              <a:gd name="connsiteX6" fmla="*/ 497776 w 1709196"/>
              <a:gd name="connsiteY6" fmla="*/ 506030 h 715202"/>
              <a:gd name="connsiteX7" fmla="*/ 0 w 1709196"/>
              <a:gd name="connsiteY7" fmla="*/ 586027 h 715202"/>
              <a:gd name="connsiteX8" fmla="*/ 149460 w 1709196"/>
              <a:gd name="connsiteY8" fmla="*/ 377489 h 715202"/>
              <a:gd name="connsiteX0" fmla="*/ 149460 w 1709196"/>
              <a:gd name="connsiteY0" fmla="*/ 377489 h 715202"/>
              <a:gd name="connsiteX1" fmla="*/ 860142 w 1709196"/>
              <a:gd name="connsiteY1" fmla="*/ 28035 h 715202"/>
              <a:gd name="connsiteX2" fmla="*/ 1709196 w 1709196"/>
              <a:gd name="connsiteY2" fmla="*/ 0 h 715202"/>
              <a:gd name="connsiteX3" fmla="*/ 1195720 w 1709196"/>
              <a:gd name="connsiteY3" fmla="*/ 329086 h 715202"/>
              <a:gd name="connsiteX4" fmla="*/ 1471801 w 1709196"/>
              <a:gd name="connsiteY4" fmla="*/ 470253 h 715202"/>
              <a:gd name="connsiteX5" fmla="*/ 737722 w 1709196"/>
              <a:gd name="connsiteY5" fmla="*/ 715202 h 715202"/>
              <a:gd name="connsiteX6" fmla="*/ 497776 w 1709196"/>
              <a:gd name="connsiteY6" fmla="*/ 506030 h 715202"/>
              <a:gd name="connsiteX7" fmla="*/ 0 w 1709196"/>
              <a:gd name="connsiteY7" fmla="*/ 586027 h 715202"/>
              <a:gd name="connsiteX8" fmla="*/ 149460 w 1709196"/>
              <a:gd name="connsiteY8" fmla="*/ 377489 h 715202"/>
              <a:gd name="connsiteX0" fmla="*/ 149460 w 1709196"/>
              <a:gd name="connsiteY0" fmla="*/ 377489 h 715202"/>
              <a:gd name="connsiteX1" fmla="*/ 860142 w 1709196"/>
              <a:gd name="connsiteY1" fmla="*/ 28035 h 715202"/>
              <a:gd name="connsiteX2" fmla="*/ 1709196 w 1709196"/>
              <a:gd name="connsiteY2" fmla="*/ 0 h 715202"/>
              <a:gd name="connsiteX3" fmla="*/ 1245498 w 1709196"/>
              <a:gd name="connsiteY3" fmla="*/ 364946 h 715202"/>
              <a:gd name="connsiteX4" fmla="*/ 1471801 w 1709196"/>
              <a:gd name="connsiteY4" fmla="*/ 470253 h 715202"/>
              <a:gd name="connsiteX5" fmla="*/ 737722 w 1709196"/>
              <a:gd name="connsiteY5" fmla="*/ 715202 h 715202"/>
              <a:gd name="connsiteX6" fmla="*/ 497776 w 1709196"/>
              <a:gd name="connsiteY6" fmla="*/ 506030 h 715202"/>
              <a:gd name="connsiteX7" fmla="*/ 0 w 1709196"/>
              <a:gd name="connsiteY7" fmla="*/ 586027 h 715202"/>
              <a:gd name="connsiteX8" fmla="*/ 149460 w 1709196"/>
              <a:gd name="connsiteY8" fmla="*/ 377489 h 715202"/>
              <a:gd name="connsiteX0" fmla="*/ 149460 w 1709196"/>
              <a:gd name="connsiteY0" fmla="*/ 377489 h 715202"/>
              <a:gd name="connsiteX1" fmla="*/ 860142 w 1709196"/>
              <a:gd name="connsiteY1" fmla="*/ 28035 h 715202"/>
              <a:gd name="connsiteX2" fmla="*/ 1709196 w 1709196"/>
              <a:gd name="connsiteY2" fmla="*/ 0 h 715202"/>
              <a:gd name="connsiteX3" fmla="*/ 1245498 w 1709196"/>
              <a:gd name="connsiteY3" fmla="*/ 364946 h 715202"/>
              <a:gd name="connsiteX4" fmla="*/ 1487520 w 1709196"/>
              <a:gd name="connsiteY4" fmla="*/ 453702 h 715202"/>
              <a:gd name="connsiteX5" fmla="*/ 737722 w 1709196"/>
              <a:gd name="connsiteY5" fmla="*/ 715202 h 715202"/>
              <a:gd name="connsiteX6" fmla="*/ 497776 w 1709196"/>
              <a:gd name="connsiteY6" fmla="*/ 506030 h 715202"/>
              <a:gd name="connsiteX7" fmla="*/ 0 w 1709196"/>
              <a:gd name="connsiteY7" fmla="*/ 586027 h 715202"/>
              <a:gd name="connsiteX8" fmla="*/ 149460 w 1709196"/>
              <a:gd name="connsiteY8" fmla="*/ 377489 h 715202"/>
              <a:gd name="connsiteX0" fmla="*/ 149460 w 1709196"/>
              <a:gd name="connsiteY0" fmla="*/ 377489 h 673825"/>
              <a:gd name="connsiteX1" fmla="*/ 860142 w 1709196"/>
              <a:gd name="connsiteY1" fmla="*/ 28035 h 673825"/>
              <a:gd name="connsiteX2" fmla="*/ 1709196 w 1709196"/>
              <a:gd name="connsiteY2" fmla="*/ 0 h 673825"/>
              <a:gd name="connsiteX3" fmla="*/ 1245498 w 1709196"/>
              <a:gd name="connsiteY3" fmla="*/ 364946 h 673825"/>
              <a:gd name="connsiteX4" fmla="*/ 1487520 w 1709196"/>
              <a:gd name="connsiteY4" fmla="*/ 453702 h 673825"/>
              <a:gd name="connsiteX5" fmla="*/ 863476 w 1709196"/>
              <a:gd name="connsiteY5" fmla="*/ 673825 h 673825"/>
              <a:gd name="connsiteX6" fmla="*/ 497776 w 1709196"/>
              <a:gd name="connsiteY6" fmla="*/ 506030 h 673825"/>
              <a:gd name="connsiteX7" fmla="*/ 0 w 1709196"/>
              <a:gd name="connsiteY7" fmla="*/ 586027 h 673825"/>
              <a:gd name="connsiteX8" fmla="*/ 149460 w 1709196"/>
              <a:gd name="connsiteY8" fmla="*/ 377489 h 673825"/>
              <a:gd name="connsiteX0" fmla="*/ 149460 w 1709196"/>
              <a:gd name="connsiteY0" fmla="*/ 377489 h 701410"/>
              <a:gd name="connsiteX1" fmla="*/ 860142 w 1709196"/>
              <a:gd name="connsiteY1" fmla="*/ 28035 h 701410"/>
              <a:gd name="connsiteX2" fmla="*/ 1709196 w 1709196"/>
              <a:gd name="connsiteY2" fmla="*/ 0 h 701410"/>
              <a:gd name="connsiteX3" fmla="*/ 1245498 w 1709196"/>
              <a:gd name="connsiteY3" fmla="*/ 364946 h 701410"/>
              <a:gd name="connsiteX4" fmla="*/ 1487520 w 1709196"/>
              <a:gd name="connsiteY4" fmla="*/ 453702 h 701410"/>
              <a:gd name="connsiteX5" fmla="*/ 779640 w 1709196"/>
              <a:gd name="connsiteY5" fmla="*/ 701410 h 701410"/>
              <a:gd name="connsiteX6" fmla="*/ 497776 w 1709196"/>
              <a:gd name="connsiteY6" fmla="*/ 506030 h 701410"/>
              <a:gd name="connsiteX7" fmla="*/ 0 w 1709196"/>
              <a:gd name="connsiteY7" fmla="*/ 586027 h 701410"/>
              <a:gd name="connsiteX8" fmla="*/ 149460 w 1709196"/>
              <a:gd name="connsiteY8" fmla="*/ 377489 h 701410"/>
              <a:gd name="connsiteX0" fmla="*/ 149460 w 1709196"/>
              <a:gd name="connsiteY0" fmla="*/ 377489 h 701410"/>
              <a:gd name="connsiteX1" fmla="*/ 860142 w 1709196"/>
              <a:gd name="connsiteY1" fmla="*/ 28035 h 701410"/>
              <a:gd name="connsiteX2" fmla="*/ 1709196 w 1709196"/>
              <a:gd name="connsiteY2" fmla="*/ 0 h 701410"/>
              <a:gd name="connsiteX3" fmla="*/ 1203580 w 1709196"/>
              <a:gd name="connsiteY3" fmla="*/ 392531 h 701410"/>
              <a:gd name="connsiteX4" fmla="*/ 1487520 w 1709196"/>
              <a:gd name="connsiteY4" fmla="*/ 453702 h 701410"/>
              <a:gd name="connsiteX5" fmla="*/ 779640 w 1709196"/>
              <a:gd name="connsiteY5" fmla="*/ 701410 h 701410"/>
              <a:gd name="connsiteX6" fmla="*/ 497776 w 1709196"/>
              <a:gd name="connsiteY6" fmla="*/ 506030 h 701410"/>
              <a:gd name="connsiteX7" fmla="*/ 0 w 1709196"/>
              <a:gd name="connsiteY7" fmla="*/ 586027 h 701410"/>
              <a:gd name="connsiteX8" fmla="*/ 149460 w 1709196"/>
              <a:gd name="connsiteY8" fmla="*/ 377489 h 701410"/>
              <a:gd name="connsiteX0" fmla="*/ 149460 w 1709196"/>
              <a:gd name="connsiteY0" fmla="*/ 377489 h 701410"/>
              <a:gd name="connsiteX1" fmla="*/ 860142 w 1709196"/>
              <a:gd name="connsiteY1" fmla="*/ 28035 h 701410"/>
              <a:gd name="connsiteX2" fmla="*/ 1709196 w 1709196"/>
              <a:gd name="connsiteY2" fmla="*/ 0 h 701410"/>
              <a:gd name="connsiteX3" fmla="*/ 1203580 w 1709196"/>
              <a:gd name="connsiteY3" fmla="*/ 392531 h 701410"/>
              <a:gd name="connsiteX4" fmla="*/ 1424643 w 1709196"/>
              <a:gd name="connsiteY4" fmla="*/ 450944 h 701410"/>
              <a:gd name="connsiteX5" fmla="*/ 779640 w 1709196"/>
              <a:gd name="connsiteY5" fmla="*/ 701410 h 701410"/>
              <a:gd name="connsiteX6" fmla="*/ 497776 w 1709196"/>
              <a:gd name="connsiteY6" fmla="*/ 506030 h 701410"/>
              <a:gd name="connsiteX7" fmla="*/ 0 w 1709196"/>
              <a:gd name="connsiteY7" fmla="*/ 586027 h 701410"/>
              <a:gd name="connsiteX8" fmla="*/ 149460 w 1709196"/>
              <a:gd name="connsiteY8" fmla="*/ 377489 h 701410"/>
              <a:gd name="connsiteX0" fmla="*/ 149460 w 1709196"/>
              <a:gd name="connsiteY0" fmla="*/ 377489 h 690376"/>
              <a:gd name="connsiteX1" fmla="*/ 860142 w 1709196"/>
              <a:gd name="connsiteY1" fmla="*/ 28035 h 690376"/>
              <a:gd name="connsiteX2" fmla="*/ 1709196 w 1709196"/>
              <a:gd name="connsiteY2" fmla="*/ 0 h 690376"/>
              <a:gd name="connsiteX3" fmla="*/ 1203580 w 1709196"/>
              <a:gd name="connsiteY3" fmla="*/ 392531 h 690376"/>
              <a:gd name="connsiteX4" fmla="*/ 1424643 w 1709196"/>
              <a:gd name="connsiteY4" fmla="*/ 450944 h 690376"/>
              <a:gd name="connsiteX5" fmla="*/ 769160 w 1709196"/>
              <a:gd name="connsiteY5" fmla="*/ 690376 h 690376"/>
              <a:gd name="connsiteX6" fmla="*/ 497776 w 1709196"/>
              <a:gd name="connsiteY6" fmla="*/ 506030 h 690376"/>
              <a:gd name="connsiteX7" fmla="*/ 0 w 1709196"/>
              <a:gd name="connsiteY7" fmla="*/ 586027 h 690376"/>
              <a:gd name="connsiteX8" fmla="*/ 149460 w 1709196"/>
              <a:gd name="connsiteY8" fmla="*/ 377489 h 690376"/>
              <a:gd name="connsiteX0" fmla="*/ 149460 w 1709196"/>
              <a:gd name="connsiteY0" fmla="*/ 396348 h 709235"/>
              <a:gd name="connsiteX1" fmla="*/ 1232164 w 1709196"/>
              <a:gd name="connsiteY1" fmla="*/ 0 h 709235"/>
              <a:gd name="connsiteX2" fmla="*/ 1709196 w 1709196"/>
              <a:gd name="connsiteY2" fmla="*/ 18859 h 709235"/>
              <a:gd name="connsiteX3" fmla="*/ 1203580 w 1709196"/>
              <a:gd name="connsiteY3" fmla="*/ 411390 h 709235"/>
              <a:gd name="connsiteX4" fmla="*/ 1424643 w 1709196"/>
              <a:gd name="connsiteY4" fmla="*/ 469803 h 709235"/>
              <a:gd name="connsiteX5" fmla="*/ 769160 w 1709196"/>
              <a:gd name="connsiteY5" fmla="*/ 709235 h 709235"/>
              <a:gd name="connsiteX6" fmla="*/ 497776 w 1709196"/>
              <a:gd name="connsiteY6" fmla="*/ 524889 h 709235"/>
              <a:gd name="connsiteX7" fmla="*/ 0 w 1709196"/>
              <a:gd name="connsiteY7" fmla="*/ 604886 h 709235"/>
              <a:gd name="connsiteX8" fmla="*/ 149460 w 1709196"/>
              <a:gd name="connsiteY8" fmla="*/ 396348 h 709235"/>
              <a:gd name="connsiteX0" fmla="*/ 149460 w 1714436"/>
              <a:gd name="connsiteY0" fmla="*/ 432658 h 745545"/>
              <a:gd name="connsiteX1" fmla="*/ 1232164 w 1714436"/>
              <a:gd name="connsiteY1" fmla="*/ 36310 h 745545"/>
              <a:gd name="connsiteX2" fmla="*/ 1714436 w 1714436"/>
              <a:gd name="connsiteY2" fmla="*/ 0 h 745545"/>
              <a:gd name="connsiteX3" fmla="*/ 1203580 w 1714436"/>
              <a:gd name="connsiteY3" fmla="*/ 447700 h 745545"/>
              <a:gd name="connsiteX4" fmla="*/ 1424643 w 1714436"/>
              <a:gd name="connsiteY4" fmla="*/ 506113 h 745545"/>
              <a:gd name="connsiteX5" fmla="*/ 769160 w 1714436"/>
              <a:gd name="connsiteY5" fmla="*/ 745545 h 745545"/>
              <a:gd name="connsiteX6" fmla="*/ 497776 w 1714436"/>
              <a:gd name="connsiteY6" fmla="*/ 561199 h 745545"/>
              <a:gd name="connsiteX7" fmla="*/ 0 w 1714436"/>
              <a:gd name="connsiteY7" fmla="*/ 641196 h 745545"/>
              <a:gd name="connsiteX8" fmla="*/ 149460 w 1714436"/>
              <a:gd name="connsiteY8" fmla="*/ 432658 h 745545"/>
              <a:gd name="connsiteX0" fmla="*/ 359050 w 1924026"/>
              <a:gd name="connsiteY0" fmla="*/ 432658 h 745545"/>
              <a:gd name="connsiteX1" fmla="*/ 1441754 w 1924026"/>
              <a:gd name="connsiteY1" fmla="*/ 36310 h 745545"/>
              <a:gd name="connsiteX2" fmla="*/ 1924026 w 1924026"/>
              <a:gd name="connsiteY2" fmla="*/ 0 h 745545"/>
              <a:gd name="connsiteX3" fmla="*/ 1413170 w 1924026"/>
              <a:gd name="connsiteY3" fmla="*/ 447700 h 745545"/>
              <a:gd name="connsiteX4" fmla="*/ 1634233 w 1924026"/>
              <a:gd name="connsiteY4" fmla="*/ 506113 h 745545"/>
              <a:gd name="connsiteX5" fmla="*/ 978750 w 1924026"/>
              <a:gd name="connsiteY5" fmla="*/ 745545 h 745545"/>
              <a:gd name="connsiteX6" fmla="*/ 707366 w 1924026"/>
              <a:gd name="connsiteY6" fmla="*/ 561199 h 745545"/>
              <a:gd name="connsiteX7" fmla="*/ 0 w 1924026"/>
              <a:gd name="connsiteY7" fmla="*/ 550165 h 745545"/>
              <a:gd name="connsiteX8" fmla="*/ 359050 w 1924026"/>
              <a:gd name="connsiteY8" fmla="*/ 432658 h 745545"/>
              <a:gd name="connsiteX0" fmla="*/ 332852 w 1924026"/>
              <a:gd name="connsiteY0" fmla="*/ 427141 h 745545"/>
              <a:gd name="connsiteX1" fmla="*/ 1441754 w 1924026"/>
              <a:gd name="connsiteY1" fmla="*/ 36310 h 745545"/>
              <a:gd name="connsiteX2" fmla="*/ 1924026 w 1924026"/>
              <a:gd name="connsiteY2" fmla="*/ 0 h 745545"/>
              <a:gd name="connsiteX3" fmla="*/ 1413170 w 1924026"/>
              <a:gd name="connsiteY3" fmla="*/ 447700 h 745545"/>
              <a:gd name="connsiteX4" fmla="*/ 1634233 w 1924026"/>
              <a:gd name="connsiteY4" fmla="*/ 506113 h 745545"/>
              <a:gd name="connsiteX5" fmla="*/ 978750 w 1924026"/>
              <a:gd name="connsiteY5" fmla="*/ 745545 h 745545"/>
              <a:gd name="connsiteX6" fmla="*/ 707366 w 1924026"/>
              <a:gd name="connsiteY6" fmla="*/ 561199 h 745545"/>
              <a:gd name="connsiteX7" fmla="*/ 0 w 1924026"/>
              <a:gd name="connsiteY7" fmla="*/ 550165 h 745545"/>
              <a:gd name="connsiteX8" fmla="*/ 332852 w 1924026"/>
              <a:gd name="connsiteY8" fmla="*/ 427141 h 745545"/>
              <a:gd name="connsiteX0" fmla="*/ 332852 w 2201732"/>
              <a:gd name="connsiteY0" fmla="*/ 390831 h 709235"/>
              <a:gd name="connsiteX1" fmla="*/ 1441754 w 2201732"/>
              <a:gd name="connsiteY1" fmla="*/ 0 h 709235"/>
              <a:gd name="connsiteX2" fmla="*/ 2201732 w 2201732"/>
              <a:gd name="connsiteY2" fmla="*/ 107132 h 709235"/>
              <a:gd name="connsiteX3" fmla="*/ 1413170 w 2201732"/>
              <a:gd name="connsiteY3" fmla="*/ 411390 h 709235"/>
              <a:gd name="connsiteX4" fmla="*/ 1634233 w 2201732"/>
              <a:gd name="connsiteY4" fmla="*/ 469803 h 709235"/>
              <a:gd name="connsiteX5" fmla="*/ 978750 w 2201732"/>
              <a:gd name="connsiteY5" fmla="*/ 709235 h 709235"/>
              <a:gd name="connsiteX6" fmla="*/ 707366 w 2201732"/>
              <a:gd name="connsiteY6" fmla="*/ 524889 h 709235"/>
              <a:gd name="connsiteX7" fmla="*/ 0 w 2201732"/>
              <a:gd name="connsiteY7" fmla="*/ 513855 h 709235"/>
              <a:gd name="connsiteX8" fmla="*/ 332852 w 2201732"/>
              <a:gd name="connsiteY8" fmla="*/ 390831 h 709235"/>
              <a:gd name="connsiteX0" fmla="*/ 332852 w 2461119"/>
              <a:gd name="connsiteY0" fmla="*/ 390831 h 709235"/>
              <a:gd name="connsiteX1" fmla="*/ 1441754 w 2461119"/>
              <a:gd name="connsiteY1" fmla="*/ 0 h 709235"/>
              <a:gd name="connsiteX2" fmla="*/ 2201732 w 2461119"/>
              <a:gd name="connsiteY2" fmla="*/ 107132 h 709235"/>
              <a:gd name="connsiteX3" fmla="*/ 2461119 w 2461119"/>
              <a:gd name="connsiteY3" fmla="*/ 187952 h 709235"/>
              <a:gd name="connsiteX4" fmla="*/ 1634233 w 2461119"/>
              <a:gd name="connsiteY4" fmla="*/ 469803 h 709235"/>
              <a:gd name="connsiteX5" fmla="*/ 978750 w 2461119"/>
              <a:gd name="connsiteY5" fmla="*/ 709235 h 709235"/>
              <a:gd name="connsiteX6" fmla="*/ 707366 w 2461119"/>
              <a:gd name="connsiteY6" fmla="*/ 524889 h 709235"/>
              <a:gd name="connsiteX7" fmla="*/ 0 w 2461119"/>
              <a:gd name="connsiteY7" fmla="*/ 513855 h 709235"/>
              <a:gd name="connsiteX8" fmla="*/ 332852 w 2461119"/>
              <a:gd name="connsiteY8" fmla="*/ 390831 h 709235"/>
              <a:gd name="connsiteX0" fmla="*/ 332852 w 2461119"/>
              <a:gd name="connsiteY0" fmla="*/ 390831 h 709235"/>
              <a:gd name="connsiteX1" fmla="*/ 1441754 w 2461119"/>
              <a:gd name="connsiteY1" fmla="*/ 0 h 709235"/>
              <a:gd name="connsiteX2" fmla="*/ 2201732 w 2461119"/>
              <a:gd name="connsiteY2" fmla="*/ 107132 h 709235"/>
              <a:gd name="connsiteX3" fmla="*/ 2461119 w 2461119"/>
              <a:gd name="connsiteY3" fmla="*/ 187952 h 709235"/>
              <a:gd name="connsiteX4" fmla="*/ 2446393 w 2461119"/>
              <a:gd name="connsiteY4" fmla="*/ 516697 h 709235"/>
              <a:gd name="connsiteX5" fmla="*/ 978750 w 2461119"/>
              <a:gd name="connsiteY5" fmla="*/ 709235 h 709235"/>
              <a:gd name="connsiteX6" fmla="*/ 707366 w 2461119"/>
              <a:gd name="connsiteY6" fmla="*/ 524889 h 709235"/>
              <a:gd name="connsiteX7" fmla="*/ 0 w 2461119"/>
              <a:gd name="connsiteY7" fmla="*/ 513855 h 709235"/>
              <a:gd name="connsiteX8" fmla="*/ 332852 w 2461119"/>
              <a:gd name="connsiteY8" fmla="*/ 390831 h 709235"/>
              <a:gd name="connsiteX0" fmla="*/ 332852 w 2461119"/>
              <a:gd name="connsiteY0" fmla="*/ 390831 h 524889"/>
              <a:gd name="connsiteX1" fmla="*/ 1441754 w 2461119"/>
              <a:gd name="connsiteY1" fmla="*/ 0 h 524889"/>
              <a:gd name="connsiteX2" fmla="*/ 2201732 w 2461119"/>
              <a:gd name="connsiteY2" fmla="*/ 107132 h 524889"/>
              <a:gd name="connsiteX3" fmla="*/ 2461119 w 2461119"/>
              <a:gd name="connsiteY3" fmla="*/ 187952 h 524889"/>
              <a:gd name="connsiteX4" fmla="*/ 2446393 w 2461119"/>
              <a:gd name="connsiteY4" fmla="*/ 516697 h 524889"/>
              <a:gd name="connsiteX5" fmla="*/ 707366 w 2461119"/>
              <a:gd name="connsiteY5" fmla="*/ 524889 h 524889"/>
              <a:gd name="connsiteX6" fmla="*/ 0 w 2461119"/>
              <a:gd name="connsiteY6" fmla="*/ 513855 h 524889"/>
              <a:gd name="connsiteX7" fmla="*/ 332852 w 2461119"/>
              <a:gd name="connsiteY7" fmla="*/ 390831 h 524889"/>
              <a:gd name="connsiteX0" fmla="*/ 332852 w 2461119"/>
              <a:gd name="connsiteY0" fmla="*/ 390831 h 516697"/>
              <a:gd name="connsiteX1" fmla="*/ 1441754 w 2461119"/>
              <a:gd name="connsiteY1" fmla="*/ 0 h 516697"/>
              <a:gd name="connsiteX2" fmla="*/ 2201732 w 2461119"/>
              <a:gd name="connsiteY2" fmla="*/ 107132 h 516697"/>
              <a:gd name="connsiteX3" fmla="*/ 2461119 w 2461119"/>
              <a:gd name="connsiteY3" fmla="*/ 187952 h 516697"/>
              <a:gd name="connsiteX4" fmla="*/ 2446393 w 2461119"/>
              <a:gd name="connsiteY4" fmla="*/ 516697 h 516697"/>
              <a:gd name="connsiteX5" fmla="*/ 0 w 2461119"/>
              <a:gd name="connsiteY5" fmla="*/ 513855 h 516697"/>
              <a:gd name="connsiteX6" fmla="*/ 332852 w 2461119"/>
              <a:gd name="connsiteY6" fmla="*/ 390831 h 516697"/>
              <a:gd name="connsiteX0" fmla="*/ 332852 w 2461119"/>
              <a:gd name="connsiteY0" fmla="*/ 349454 h 475320"/>
              <a:gd name="connsiteX1" fmla="*/ 1449614 w 2461119"/>
              <a:gd name="connsiteY1" fmla="*/ 0 h 475320"/>
              <a:gd name="connsiteX2" fmla="*/ 2201732 w 2461119"/>
              <a:gd name="connsiteY2" fmla="*/ 65755 h 475320"/>
              <a:gd name="connsiteX3" fmla="*/ 2461119 w 2461119"/>
              <a:gd name="connsiteY3" fmla="*/ 146575 h 475320"/>
              <a:gd name="connsiteX4" fmla="*/ 2446393 w 2461119"/>
              <a:gd name="connsiteY4" fmla="*/ 475320 h 475320"/>
              <a:gd name="connsiteX5" fmla="*/ 0 w 2461119"/>
              <a:gd name="connsiteY5" fmla="*/ 472478 h 475320"/>
              <a:gd name="connsiteX6" fmla="*/ 332852 w 2461119"/>
              <a:gd name="connsiteY6" fmla="*/ 349454 h 475320"/>
              <a:gd name="connsiteX0" fmla="*/ 332852 w 2461119"/>
              <a:gd name="connsiteY0" fmla="*/ 349454 h 475320"/>
              <a:gd name="connsiteX1" fmla="*/ 1449614 w 2461119"/>
              <a:gd name="connsiteY1" fmla="*/ 0 h 475320"/>
              <a:gd name="connsiteX2" fmla="*/ 2461119 w 2461119"/>
              <a:gd name="connsiteY2" fmla="*/ 146575 h 475320"/>
              <a:gd name="connsiteX3" fmla="*/ 2446393 w 2461119"/>
              <a:gd name="connsiteY3" fmla="*/ 475320 h 475320"/>
              <a:gd name="connsiteX4" fmla="*/ 0 w 2461119"/>
              <a:gd name="connsiteY4" fmla="*/ 472478 h 475320"/>
              <a:gd name="connsiteX5" fmla="*/ 332852 w 2461119"/>
              <a:gd name="connsiteY5" fmla="*/ 349454 h 475320"/>
              <a:gd name="connsiteX0" fmla="*/ 332852 w 2463739"/>
              <a:gd name="connsiteY0" fmla="*/ 349454 h 475320"/>
              <a:gd name="connsiteX1" fmla="*/ 1449614 w 2463739"/>
              <a:gd name="connsiteY1" fmla="*/ 0 h 475320"/>
              <a:gd name="connsiteX2" fmla="*/ 2463739 w 2463739"/>
              <a:gd name="connsiteY2" fmla="*/ 52786 h 475320"/>
              <a:gd name="connsiteX3" fmla="*/ 2446393 w 2463739"/>
              <a:gd name="connsiteY3" fmla="*/ 475320 h 475320"/>
              <a:gd name="connsiteX4" fmla="*/ 0 w 2463739"/>
              <a:gd name="connsiteY4" fmla="*/ 472478 h 475320"/>
              <a:gd name="connsiteX5" fmla="*/ 332852 w 2463739"/>
              <a:gd name="connsiteY5" fmla="*/ 349454 h 475320"/>
              <a:gd name="connsiteX0" fmla="*/ 332852 w 2561668"/>
              <a:gd name="connsiteY0" fmla="*/ 349454 h 483595"/>
              <a:gd name="connsiteX1" fmla="*/ 1449614 w 2561668"/>
              <a:gd name="connsiteY1" fmla="*/ 0 h 483595"/>
              <a:gd name="connsiteX2" fmla="*/ 2463739 w 2561668"/>
              <a:gd name="connsiteY2" fmla="*/ 52786 h 483595"/>
              <a:gd name="connsiteX3" fmla="*/ 2561668 w 2561668"/>
              <a:gd name="connsiteY3" fmla="*/ 483595 h 483595"/>
              <a:gd name="connsiteX4" fmla="*/ 0 w 2561668"/>
              <a:gd name="connsiteY4" fmla="*/ 472478 h 483595"/>
              <a:gd name="connsiteX5" fmla="*/ 332852 w 2561668"/>
              <a:gd name="connsiteY5" fmla="*/ 349454 h 483595"/>
              <a:gd name="connsiteX0" fmla="*/ 562411 w 2561668"/>
              <a:gd name="connsiteY0" fmla="*/ 255062 h 483595"/>
              <a:gd name="connsiteX1" fmla="*/ 1449614 w 2561668"/>
              <a:gd name="connsiteY1" fmla="*/ 0 h 483595"/>
              <a:gd name="connsiteX2" fmla="*/ 2463739 w 2561668"/>
              <a:gd name="connsiteY2" fmla="*/ 52786 h 483595"/>
              <a:gd name="connsiteX3" fmla="*/ 2561668 w 2561668"/>
              <a:gd name="connsiteY3" fmla="*/ 483595 h 483595"/>
              <a:gd name="connsiteX4" fmla="*/ 0 w 2561668"/>
              <a:gd name="connsiteY4" fmla="*/ 472478 h 483595"/>
              <a:gd name="connsiteX5" fmla="*/ 562411 w 2561668"/>
              <a:gd name="connsiteY5" fmla="*/ 255062 h 483595"/>
              <a:gd name="connsiteX0" fmla="*/ 562411 w 2561668"/>
              <a:gd name="connsiteY0" fmla="*/ 280233 h 508766"/>
              <a:gd name="connsiteX1" fmla="*/ 913978 w 2561668"/>
              <a:gd name="connsiteY1" fmla="*/ 0 h 508766"/>
              <a:gd name="connsiteX2" fmla="*/ 2463739 w 2561668"/>
              <a:gd name="connsiteY2" fmla="*/ 77957 h 508766"/>
              <a:gd name="connsiteX3" fmla="*/ 2561668 w 2561668"/>
              <a:gd name="connsiteY3" fmla="*/ 508766 h 508766"/>
              <a:gd name="connsiteX4" fmla="*/ 0 w 2561668"/>
              <a:gd name="connsiteY4" fmla="*/ 497649 h 508766"/>
              <a:gd name="connsiteX5" fmla="*/ 562411 w 2561668"/>
              <a:gd name="connsiteY5" fmla="*/ 280233 h 508766"/>
              <a:gd name="connsiteX0" fmla="*/ 562411 w 2892248"/>
              <a:gd name="connsiteY0" fmla="*/ 302961 h 531494"/>
              <a:gd name="connsiteX1" fmla="*/ 913978 w 2892248"/>
              <a:gd name="connsiteY1" fmla="*/ 22728 h 531494"/>
              <a:gd name="connsiteX2" fmla="*/ 2892248 w 2892248"/>
              <a:gd name="connsiteY2" fmla="*/ 0 h 531494"/>
              <a:gd name="connsiteX3" fmla="*/ 2561668 w 2892248"/>
              <a:gd name="connsiteY3" fmla="*/ 531494 h 531494"/>
              <a:gd name="connsiteX4" fmla="*/ 0 w 2892248"/>
              <a:gd name="connsiteY4" fmla="*/ 520377 h 531494"/>
              <a:gd name="connsiteX5" fmla="*/ 562411 w 2892248"/>
              <a:gd name="connsiteY5" fmla="*/ 302961 h 531494"/>
              <a:gd name="connsiteX0" fmla="*/ 562411 w 2892248"/>
              <a:gd name="connsiteY0" fmla="*/ 302961 h 531494"/>
              <a:gd name="connsiteX1" fmla="*/ 913978 w 2892248"/>
              <a:gd name="connsiteY1" fmla="*/ 22728 h 531494"/>
              <a:gd name="connsiteX2" fmla="*/ 2892248 w 2892248"/>
              <a:gd name="connsiteY2" fmla="*/ 0 h 531494"/>
              <a:gd name="connsiteX3" fmla="*/ 2706291 w 2892248"/>
              <a:gd name="connsiteY3" fmla="*/ 299101 h 531494"/>
              <a:gd name="connsiteX4" fmla="*/ 2561668 w 2892248"/>
              <a:gd name="connsiteY4" fmla="*/ 531494 h 531494"/>
              <a:gd name="connsiteX5" fmla="*/ 0 w 2892248"/>
              <a:gd name="connsiteY5" fmla="*/ 520377 h 531494"/>
              <a:gd name="connsiteX6" fmla="*/ 562411 w 2892248"/>
              <a:gd name="connsiteY6" fmla="*/ 302961 h 531494"/>
              <a:gd name="connsiteX0" fmla="*/ 562411 w 2892248"/>
              <a:gd name="connsiteY0" fmla="*/ 302961 h 531494"/>
              <a:gd name="connsiteX1" fmla="*/ 913978 w 2892248"/>
              <a:gd name="connsiteY1" fmla="*/ 22728 h 531494"/>
              <a:gd name="connsiteX2" fmla="*/ 2892248 w 2892248"/>
              <a:gd name="connsiteY2" fmla="*/ 0 h 531494"/>
              <a:gd name="connsiteX3" fmla="*/ 2476733 w 2892248"/>
              <a:gd name="connsiteY3" fmla="*/ 305394 h 531494"/>
              <a:gd name="connsiteX4" fmla="*/ 2561668 w 2892248"/>
              <a:gd name="connsiteY4" fmla="*/ 531494 h 531494"/>
              <a:gd name="connsiteX5" fmla="*/ 0 w 2892248"/>
              <a:gd name="connsiteY5" fmla="*/ 520377 h 531494"/>
              <a:gd name="connsiteX6" fmla="*/ 562411 w 2892248"/>
              <a:gd name="connsiteY6" fmla="*/ 302961 h 531494"/>
              <a:gd name="connsiteX0" fmla="*/ 562411 w 2892248"/>
              <a:gd name="connsiteY0" fmla="*/ 302961 h 537787"/>
              <a:gd name="connsiteX1" fmla="*/ 913978 w 2892248"/>
              <a:gd name="connsiteY1" fmla="*/ 22728 h 537787"/>
              <a:gd name="connsiteX2" fmla="*/ 2892248 w 2892248"/>
              <a:gd name="connsiteY2" fmla="*/ 0 h 537787"/>
              <a:gd name="connsiteX3" fmla="*/ 2476733 w 2892248"/>
              <a:gd name="connsiteY3" fmla="*/ 305394 h 537787"/>
              <a:gd name="connsiteX4" fmla="*/ 2449440 w 2892248"/>
              <a:gd name="connsiteY4" fmla="*/ 537787 h 537787"/>
              <a:gd name="connsiteX5" fmla="*/ 0 w 2892248"/>
              <a:gd name="connsiteY5" fmla="*/ 520377 h 537787"/>
              <a:gd name="connsiteX6" fmla="*/ 562411 w 2892248"/>
              <a:gd name="connsiteY6" fmla="*/ 302961 h 53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2248" h="537787">
                <a:moveTo>
                  <a:pt x="562411" y="302961"/>
                </a:moveTo>
                <a:lnTo>
                  <a:pt x="913978" y="22728"/>
                </a:lnTo>
                <a:lnTo>
                  <a:pt x="2892248" y="0"/>
                </a:lnTo>
                <a:lnTo>
                  <a:pt x="2476733" y="305394"/>
                </a:lnTo>
                <a:lnTo>
                  <a:pt x="2449440" y="537787"/>
                </a:lnTo>
                <a:lnTo>
                  <a:pt x="0" y="520377"/>
                </a:lnTo>
                <a:lnTo>
                  <a:pt x="562411" y="302961"/>
                </a:lnTo>
                <a:close/>
              </a:path>
            </a:pathLst>
          </a:custGeom>
          <a:noFill/>
          <a:ln w="254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b="1" dirty="0">
              <a:solidFill>
                <a:schemeClr val="tx1"/>
              </a:solidFill>
              <a:latin typeface="Franklin Gothic Demi"/>
            </a:endParaRPr>
          </a:p>
        </p:txBody>
      </p:sp>
      <p:sp>
        <p:nvSpPr>
          <p:cNvPr id="8" name="Freeform 7"/>
          <p:cNvSpPr/>
          <p:nvPr/>
        </p:nvSpPr>
        <p:spPr>
          <a:xfrm>
            <a:off x="679817" y="4137425"/>
            <a:ext cx="1382318" cy="676523"/>
          </a:xfrm>
          <a:custGeom>
            <a:avLst/>
            <a:gdLst>
              <a:gd name="connsiteX0" fmla="*/ 1670179 w 1754155"/>
              <a:gd name="connsiteY0" fmla="*/ 65314 h 1660849"/>
              <a:gd name="connsiteX1" fmla="*/ 1754155 w 1754155"/>
              <a:gd name="connsiteY1" fmla="*/ 1660849 h 1660849"/>
              <a:gd name="connsiteX2" fmla="*/ 485191 w 1754155"/>
              <a:gd name="connsiteY2" fmla="*/ 1511559 h 1660849"/>
              <a:gd name="connsiteX3" fmla="*/ 0 w 1754155"/>
              <a:gd name="connsiteY3" fmla="*/ 0 h 1660849"/>
              <a:gd name="connsiteX4" fmla="*/ 1670179 w 1754155"/>
              <a:gd name="connsiteY4" fmla="*/ 65314 h 1660849"/>
              <a:gd name="connsiteX0" fmla="*/ 1625729 w 1709705"/>
              <a:gd name="connsiteY0" fmla="*/ 274864 h 1870399"/>
              <a:gd name="connsiteX1" fmla="*/ 1709705 w 1709705"/>
              <a:gd name="connsiteY1" fmla="*/ 1870399 h 1870399"/>
              <a:gd name="connsiteX2" fmla="*/ 440741 w 1709705"/>
              <a:gd name="connsiteY2" fmla="*/ 1721109 h 1870399"/>
              <a:gd name="connsiteX3" fmla="*/ 0 w 1709705"/>
              <a:gd name="connsiteY3" fmla="*/ 0 h 1870399"/>
              <a:gd name="connsiteX4" fmla="*/ 1625729 w 1709705"/>
              <a:gd name="connsiteY4" fmla="*/ 274864 h 1870399"/>
              <a:gd name="connsiteX0" fmla="*/ 1625729 w 1709705"/>
              <a:gd name="connsiteY0" fmla="*/ 274864 h 1870399"/>
              <a:gd name="connsiteX1" fmla="*/ 1709705 w 1709705"/>
              <a:gd name="connsiteY1" fmla="*/ 1870399 h 1870399"/>
              <a:gd name="connsiteX2" fmla="*/ 440741 w 1709705"/>
              <a:gd name="connsiteY2" fmla="*/ 1721109 h 1870399"/>
              <a:gd name="connsiteX3" fmla="*/ 0 w 1709705"/>
              <a:gd name="connsiteY3" fmla="*/ 0 h 1870399"/>
              <a:gd name="connsiteX4" fmla="*/ 616792 w 1709705"/>
              <a:gd name="connsiteY4" fmla="*/ 100887 h 1870399"/>
              <a:gd name="connsiteX5" fmla="*/ 1625729 w 1709705"/>
              <a:gd name="connsiteY5" fmla="*/ 274864 h 1870399"/>
              <a:gd name="connsiteX0" fmla="*/ 1625729 w 1709705"/>
              <a:gd name="connsiteY0" fmla="*/ 447027 h 2042562"/>
              <a:gd name="connsiteX1" fmla="*/ 1709705 w 1709705"/>
              <a:gd name="connsiteY1" fmla="*/ 2042562 h 2042562"/>
              <a:gd name="connsiteX2" fmla="*/ 440741 w 1709705"/>
              <a:gd name="connsiteY2" fmla="*/ 1893272 h 2042562"/>
              <a:gd name="connsiteX3" fmla="*/ 0 w 1709705"/>
              <a:gd name="connsiteY3" fmla="*/ 172163 h 2042562"/>
              <a:gd name="connsiteX4" fmla="*/ 137367 w 1709705"/>
              <a:gd name="connsiteY4" fmla="*/ 0 h 2042562"/>
              <a:gd name="connsiteX5" fmla="*/ 1625729 w 1709705"/>
              <a:gd name="connsiteY5" fmla="*/ 447027 h 2042562"/>
              <a:gd name="connsiteX0" fmla="*/ 1625729 w 1709705"/>
              <a:gd name="connsiteY0" fmla="*/ 447027 h 2042562"/>
              <a:gd name="connsiteX1" fmla="*/ 1709705 w 1709705"/>
              <a:gd name="connsiteY1" fmla="*/ 2042562 h 2042562"/>
              <a:gd name="connsiteX2" fmla="*/ 440741 w 1709705"/>
              <a:gd name="connsiteY2" fmla="*/ 1893272 h 2042562"/>
              <a:gd name="connsiteX3" fmla="*/ 0 w 1709705"/>
              <a:gd name="connsiteY3" fmla="*/ 172163 h 2042562"/>
              <a:gd name="connsiteX4" fmla="*/ 137367 w 1709705"/>
              <a:gd name="connsiteY4" fmla="*/ 0 h 2042562"/>
              <a:gd name="connsiteX5" fmla="*/ 800942 w 1709705"/>
              <a:gd name="connsiteY5" fmla="*/ 196850 h 2042562"/>
              <a:gd name="connsiteX6" fmla="*/ 1625729 w 1709705"/>
              <a:gd name="connsiteY6" fmla="*/ 447027 h 2042562"/>
              <a:gd name="connsiteX0" fmla="*/ 1625729 w 1709705"/>
              <a:gd name="connsiteY0" fmla="*/ 507352 h 2102887"/>
              <a:gd name="connsiteX1" fmla="*/ 1709705 w 1709705"/>
              <a:gd name="connsiteY1" fmla="*/ 2102887 h 2102887"/>
              <a:gd name="connsiteX2" fmla="*/ 440741 w 1709705"/>
              <a:gd name="connsiteY2" fmla="*/ 1953597 h 2102887"/>
              <a:gd name="connsiteX3" fmla="*/ 0 w 1709705"/>
              <a:gd name="connsiteY3" fmla="*/ 232488 h 2102887"/>
              <a:gd name="connsiteX4" fmla="*/ 137367 w 1709705"/>
              <a:gd name="connsiteY4" fmla="*/ 60325 h 2102887"/>
              <a:gd name="connsiteX5" fmla="*/ 334217 w 1709705"/>
              <a:gd name="connsiteY5" fmla="*/ 0 h 2102887"/>
              <a:gd name="connsiteX6" fmla="*/ 1625729 w 1709705"/>
              <a:gd name="connsiteY6" fmla="*/ 507352 h 2102887"/>
              <a:gd name="connsiteX0" fmla="*/ 1625729 w 1709705"/>
              <a:gd name="connsiteY0" fmla="*/ 447027 h 2042562"/>
              <a:gd name="connsiteX1" fmla="*/ 1709705 w 1709705"/>
              <a:gd name="connsiteY1" fmla="*/ 2042562 h 2042562"/>
              <a:gd name="connsiteX2" fmla="*/ 440741 w 1709705"/>
              <a:gd name="connsiteY2" fmla="*/ 1893272 h 2042562"/>
              <a:gd name="connsiteX3" fmla="*/ 0 w 1709705"/>
              <a:gd name="connsiteY3" fmla="*/ 172163 h 2042562"/>
              <a:gd name="connsiteX4" fmla="*/ 137367 w 1709705"/>
              <a:gd name="connsiteY4" fmla="*/ 0 h 2042562"/>
              <a:gd name="connsiteX5" fmla="*/ 359617 w 1709705"/>
              <a:gd name="connsiteY5" fmla="*/ 82550 h 2042562"/>
              <a:gd name="connsiteX6" fmla="*/ 1625729 w 1709705"/>
              <a:gd name="connsiteY6" fmla="*/ 447027 h 2042562"/>
              <a:gd name="connsiteX0" fmla="*/ 450979 w 1709705"/>
              <a:gd name="connsiteY0" fmla="*/ 75552 h 2042562"/>
              <a:gd name="connsiteX1" fmla="*/ 1709705 w 1709705"/>
              <a:gd name="connsiteY1" fmla="*/ 2042562 h 2042562"/>
              <a:gd name="connsiteX2" fmla="*/ 440741 w 1709705"/>
              <a:gd name="connsiteY2" fmla="*/ 1893272 h 2042562"/>
              <a:gd name="connsiteX3" fmla="*/ 0 w 1709705"/>
              <a:gd name="connsiteY3" fmla="*/ 172163 h 2042562"/>
              <a:gd name="connsiteX4" fmla="*/ 137367 w 1709705"/>
              <a:gd name="connsiteY4" fmla="*/ 0 h 2042562"/>
              <a:gd name="connsiteX5" fmla="*/ 359617 w 1709705"/>
              <a:gd name="connsiteY5" fmla="*/ 82550 h 2042562"/>
              <a:gd name="connsiteX6" fmla="*/ 450979 w 1709705"/>
              <a:gd name="connsiteY6" fmla="*/ 75552 h 2042562"/>
              <a:gd name="connsiteX0" fmla="*/ 450979 w 477805"/>
              <a:gd name="connsiteY0" fmla="*/ 75552 h 1893272"/>
              <a:gd name="connsiteX1" fmla="*/ 477805 w 477805"/>
              <a:gd name="connsiteY1" fmla="*/ 899562 h 1893272"/>
              <a:gd name="connsiteX2" fmla="*/ 440741 w 477805"/>
              <a:gd name="connsiteY2" fmla="*/ 1893272 h 1893272"/>
              <a:gd name="connsiteX3" fmla="*/ 0 w 477805"/>
              <a:gd name="connsiteY3" fmla="*/ 172163 h 1893272"/>
              <a:gd name="connsiteX4" fmla="*/ 137367 w 477805"/>
              <a:gd name="connsiteY4" fmla="*/ 0 h 1893272"/>
              <a:gd name="connsiteX5" fmla="*/ 359617 w 477805"/>
              <a:gd name="connsiteY5" fmla="*/ 82550 h 1893272"/>
              <a:gd name="connsiteX6" fmla="*/ 450979 w 477805"/>
              <a:gd name="connsiteY6" fmla="*/ 75552 h 1893272"/>
              <a:gd name="connsiteX0" fmla="*/ 450979 w 477805"/>
              <a:gd name="connsiteY0" fmla="*/ 75552 h 950297"/>
              <a:gd name="connsiteX1" fmla="*/ 477805 w 477805"/>
              <a:gd name="connsiteY1" fmla="*/ 899562 h 950297"/>
              <a:gd name="connsiteX2" fmla="*/ 364541 w 477805"/>
              <a:gd name="connsiteY2" fmla="*/ 950297 h 950297"/>
              <a:gd name="connsiteX3" fmla="*/ 0 w 477805"/>
              <a:gd name="connsiteY3" fmla="*/ 172163 h 950297"/>
              <a:gd name="connsiteX4" fmla="*/ 137367 w 477805"/>
              <a:gd name="connsiteY4" fmla="*/ 0 h 950297"/>
              <a:gd name="connsiteX5" fmla="*/ 359617 w 477805"/>
              <a:gd name="connsiteY5" fmla="*/ 82550 h 950297"/>
              <a:gd name="connsiteX6" fmla="*/ 450979 w 477805"/>
              <a:gd name="connsiteY6" fmla="*/ 75552 h 950297"/>
              <a:gd name="connsiteX0" fmla="*/ 450979 w 477805"/>
              <a:gd name="connsiteY0" fmla="*/ 75552 h 950297"/>
              <a:gd name="connsiteX1" fmla="*/ 477805 w 477805"/>
              <a:gd name="connsiteY1" fmla="*/ 899562 h 950297"/>
              <a:gd name="connsiteX2" fmla="*/ 364541 w 477805"/>
              <a:gd name="connsiteY2" fmla="*/ 950297 h 950297"/>
              <a:gd name="connsiteX3" fmla="*/ 193723 w 477805"/>
              <a:gd name="connsiteY3" fmla="*/ 584995 h 950297"/>
              <a:gd name="connsiteX4" fmla="*/ 0 w 477805"/>
              <a:gd name="connsiteY4" fmla="*/ 172163 h 950297"/>
              <a:gd name="connsiteX5" fmla="*/ 137367 w 477805"/>
              <a:gd name="connsiteY5" fmla="*/ 0 h 950297"/>
              <a:gd name="connsiteX6" fmla="*/ 359617 w 477805"/>
              <a:gd name="connsiteY6" fmla="*/ 82550 h 950297"/>
              <a:gd name="connsiteX7" fmla="*/ 450979 w 477805"/>
              <a:gd name="connsiteY7" fmla="*/ 75552 h 950297"/>
              <a:gd name="connsiteX0" fmla="*/ 450979 w 477805"/>
              <a:gd name="connsiteY0" fmla="*/ 75552 h 950297"/>
              <a:gd name="connsiteX1" fmla="*/ 477805 w 477805"/>
              <a:gd name="connsiteY1" fmla="*/ 899562 h 950297"/>
              <a:gd name="connsiteX2" fmla="*/ 364541 w 477805"/>
              <a:gd name="connsiteY2" fmla="*/ 950297 h 950297"/>
              <a:gd name="connsiteX3" fmla="*/ 43704 w 477805"/>
              <a:gd name="connsiteY3" fmla="*/ 911226 h 950297"/>
              <a:gd name="connsiteX4" fmla="*/ 0 w 477805"/>
              <a:gd name="connsiteY4" fmla="*/ 172163 h 950297"/>
              <a:gd name="connsiteX5" fmla="*/ 137367 w 477805"/>
              <a:gd name="connsiteY5" fmla="*/ 0 h 950297"/>
              <a:gd name="connsiteX6" fmla="*/ 359617 w 477805"/>
              <a:gd name="connsiteY6" fmla="*/ 82550 h 950297"/>
              <a:gd name="connsiteX7" fmla="*/ 450979 w 477805"/>
              <a:gd name="connsiteY7" fmla="*/ 75552 h 950297"/>
              <a:gd name="connsiteX0" fmla="*/ 450979 w 477805"/>
              <a:gd name="connsiteY0" fmla="*/ 75552 h 950297"/>
              <a:gd name="connsiteX1" fmla="*/ 477805 w 477805"/>
              <a:gd name="connsiteY1" fmla="*/ 899562 h 950297"/>
              <a:gd name="connsiteX2" fmla="*/ 364541 w 477805"/>
              <a:gd name="connsiteY2" fmla="*/ 950297 h 950297"/>
              <a:gd name="connsiteX3" fmla="*/ 43704 w 477805"/>
              <a:gd name="connsiteY3" fmla="*/ 911226 h 950297"/>
              <a:gd name="connsiteX4" fmla="*/ 22273 w 477805"/>
              <a:gd name="connsiteY4" fmla="*/ 544514 h 950297"/>
              <a:gd name="connsiteX5" fmla="*/ 0 w 477805"/>
              <a:gd name="connsiteY5" fmla="*/ 172163 h 950297"/>
              <a:gd name="connsiteX6" fmla="*/ 137367 w 477805"/>
              <a:gd name="connsiteY6" fmla="*/ 0 h 950297"/>
              <a:gd name="connsiteX7" fmla="*/ 359617 w 477805"/>
              <a:gd name="connsiteY7" fmla="*/ 82550 h 950297"/>
              <a:gd name="connsiteX8" fmla="*/ 450979 w 477805"/>
              <a:gd name="connsiteY8" fmla="*/ 75552 h 950297"/>
              <a:gd name="connsiteX0" fmla="*/ 450979 w 477805"/>
              <a:gd name="connsiteY0" fmla="*/ 75552 h 950297"/>
              <a:gd name="connsiteX1" fmla="*/ 477805 w 477805"/>
              <a:gd name="connsiteY1" fmla="*/ 899562 h 950297"/>
              <a:gd name="connsiteX2" fmla="*/ 364541 w 477805"/>
              <a:gd name="connsiteY2" fmla="*/ 950297 h 950297"/>
              <a:gd name="connsiteX3" fmla="*/ 43704 w 477805"/>
              <a:gd name="connsiteY3" fmla="*/ 911226 h 950297"/>
              <a:gd name="connsiteX4" fmla="*/ 265161 w 477805"/>
              <a:gd name="connsiteY4" fmla="*/ 770733 h 950297"/>
              <a:gd name="connsiteX5" fmla="*/ 0 w 477805"/>
              <a:gd name="connsiteY5" fmla="*/ 172163 h 950297"/>
              <a:gd name="connsiteX6" fmla="*/ 137367 w 477805"/>
              <a:gd name="connsiteY6" fmla="*/ 0 h 950297"/>
              <a:gd name="connsiteX7" fmla="*/ 359617 w 477805"/>
              <a:gd name="connsiteY7" fmla="*/ 82550 h 950297"/>
              <a:gd name="connsiteX8" fmla="*/ 450979 w 477805"/>
              <a:gd name="connsiteY8" fmla="*/ 75552 h 950297"/>
              <a:gd name="connsiteX0" fmla="*/ 450979 w 477805"/>
              <a:gd name="connsiteY0" fmla="*/ 75552 h 950297"/>
              <a:gd name="connsiteX1" fmla="*/ 477805 w 477805"/>
              <a:gd name="connsiteY1" fmla="*/ 899562 h 950297"/>
              <a:gd name="connsiteX2" fmla="*/ 364541 w 477805"/>
              <a:gd name="connsiteY2" fmla="*/ 950297 h 950297"/>
              <a:gd name="connsiteX3" fmla="*/ 43704 w 477805"/>
              <a:gd name="connsiteY3" fmla="*/ 911226 h 950297"/>
              <a:gd name="connsiteX4" fmla="*/ 265161 w 477805"/>
              <a:gd name="connsiteY4" fmla="*/ 770733 h 950297"/>
              <a:gd name="connsiteX5" fmla="*/ 122286 w 477805"/>
              <a:gd name="connsiteY5" fmla="*/ 446882 h 950297"/>
              <a:gd name="connsiteX6" fmla="*/ 0 w 477805"/>
              <a:gd name="connsiteY6" fmla="*/ 172163 h 950297"/>
              <a:gd name="connsiteX7" fmla="*/ 137367 w 477805"/>
              <a:gd name="connsiteY7" fmla="*/ 0 h 950297"/>
              <a:gd name="connsiteX8" fmla="*/ 359617 w 477805"/>
              <a:gd name="connsiteY8" fmla="*/ 82550 h 950297"/>
              <a:gd name="connsiteX9" fmla="*/ 450979 w 477805"/>
              <a:gd name="connsiteY9" fmla="*/ 75552 h 950297"/>
              <a:gd name="connsiteX0" fmla="*/ 450979 w 477805"/>
              <a:gd name="connsiteY0" fmla="*/ 75552 h 950297"/>
              <a:gd name="connsiteX1" fmla="*/ 477805 w 477805"/>
              <a:gd name="connsiteY1" fmla="*/ 899562 h 950297"/>
              <a:gd name="connsiteX2" fmla="*/ 364541 w 477805"/>
              <a:gd name="connsiteY2" fmla="*/ 950297 h 950297"/>
              <a:gd name="connsiteX3" fmla="*/ 43704 w 477805"/>
              <a:gd name="connsiteY3" fmla="*/ 911226 h 950297"/>
              <a:gd name="connsiteX4" fmla="*/ 265161 w 477805"/>
              <a:gd name="connsiteY4" fmla="*/ 770733 h 950297"/>
              <a:gd name="connsiteX5" fmla="*/ 22274 w 477805"/>
              <a:gd name="connsiteY5" fmla="*/ 299245 h 950297"/>
              <a:gd name="connsiteX6" fmla="*/ 0 w 477805"/>
              <a:gd name="connsiteY6" fmla="*/ 172163 h 950297"/>
              <a:gd name="connsiteX7" fmla="*/ 137367 w 477805"/>
              <a:gd name="connsiteY7" fmla="*/ 0 h 950297"/>
              <a:gd name="connsiteX8" fmla="*/ 359617 w 477805"/>
              <a:gd name="connsiteY8" fmla="*/ 82550 h 950297"/>
              <a:gd name="connsiteX9" fmla="*/ 450979 w 477805"/>
              <a:gd name="connsiteY9" fmla="*/ 75552 h 950297"/>
              <a:gd name="connsiteX0" fmla="*/ 450979 w 477805"/>
              <a:gd name="connsiteY0" fmla="*/ 75552 h 950297"/>
              <a:gd name="connsiteX1" fmla="*/ 477805 w 477805"/>
              <a:gd name="connsiteY1" fmla="*/ 899562 h 950297"/>
              <a:gd name="connsiteX2" fmla="*/ 364541 w 477805"/>
              <a:gd name="connsiteY2" fmla="*/ 950297 h 950297"/>
              <a:gd name="connsiteX3" fmla="*/ 43704 w 477805"/>
              <a:gd name="connsiteY3" fmla="*/ 911226 h 950297"/>
              <a:gd name="connsiteX4" fmla="*/ 265161 w 477805"/>
              <a:gd name="connsiteY4" fmla="*/ 770733 h 950297"/>
              <a:gd name="connsiteX5" fmla="*/ 127048 w 477805"/>
              <a:gd name="connsiteY5" fmla="*/ 513557 h 950297"/>
              <a:gd name="connsiteX6" fmla="*/ 22274 w 477805"/>
              <a:gd name="connsiteY6" fmla="*/ 299245 h 950297"/>
              <a:gd name="connsiteX7" fmla="*/ 0 w 477805"/>
              <a:gd name="connsiteY7" fmla="*/ 172163 h 950297"/>
              <a:gd name="connsiteX8" fmla="*/ 137367 w 477805"/>
              <a:gd name="connsiteY8" fmla="*/ 0 h 950297"/>
              <a:gd name="connsiteX9" fmla="*/ 359617 w 477805"/>
              <a:gd name="connsiteY9" fmla="*/ 82550 h 950297"/>
              <a:gd name="connsiteX10" fmla="*/ 450979 w 477805"/>
              <a:gd name="connsiteY10" fmla="*/ 75552 h 950297"/>
              <a:gd name="connsiteX0" fmla="*/ 450979 w 477805"/>
              <a:gd name="connsiteY0" fmla="*/ 75552 h 950297"/>
              <a:gd name="connsiteX1" fmla="*/ 477805 w 477805"/>
              <a:gd name="connsiteY1" fmla="*/ 899562 h 950297"/>
              <a:gd name="connsiteX2" fmla="*/ 364541 w 477805"/>
              <a:gd name="connsiteY2" fmla="*/ 950297 h 950297"/>
              <a:gd name="connsiteX3" fmla="*/ 43704 w 477805"/>
              <a:gd name="connsiteY3" fmla="*/ 911226 h 950297"/>
              <a:gd name="connsiteX4" fmla="*/ 265161 w 477805"/>
              <a:gd name="connsiteY4" fmla="*/ 770733 h 950297"/>
              <a:gd name="connsiteX5" fmla="*/ 96091 w 477805"/>
              <a:gd name="connsiteY5" fmla="*/ 373063 h 950297"/>
              <a:gd name="connsiteX6" fmla="*/ 22274 w 477805"/>
              <a:gd name="connsiteY6" fmla="*/ 299245 h 950297"/>
              <a:gd name="connsiteX7" fmla="*/ 0 w 477805"/>
              <a:gd name="connsiteY7" fmla="*/ 172163 h 950297"/>
              <a:gd name="connsiteX8" fmla="*/ 137367 w 477805"/>
              <a:gd name="connsiteY8" fmla="*/ 0 h 950297"/>
              <a:gd name="connsiteX9" fmla="*/ 359617 w 477805"/>
              <a:gd name="connsiteY9" fmla="*/ 82550 h 950297"/>
              <a:gd name="connsiteX10" fmla="*/ 450979 w 477805"/>
              <a:gd name="connsiteY10" fmla="*/ 75552 h 950297"/>
              <a:gd name="connsiteX0" fmla="*/ 450979 w 477805"/>
              <a:gd name="connsiteY0" fmla="*/ 75552 h 950297"/>
              <a:gd name="connsiteX1" fmla="*/ 477805 w 477805"/>
              <a:gd name="connsiteY1" fmla="*/ 899562 h 950297"/>
              <a:gd name="connsiteX2" fmla="*/ 364541 w 477805"/>
              <a:gd name="connsiteY2" fmla="*/ 950297 h 950297"/>
              <a:gd name="connsiteX3" fmla="*/ 43704 w 477805"/>
              <a:gd name="connsiteY3" fmla="*/ 911226 h 950297"/>
              <a:gd name="connsiteX4" fmla="*/ 265161 w 477805"/>
              <a:gd name="connsiteY4" fmla="*/ 770733 h 950297"/>
              <a:gd name="connsiteX5" fmla="*/ 186580 w 477805"/>
              <a:gd name="connsiteY5" fmla="*/ 587376 h 950297"/>
              <a:gd name="connsiteX6" fmla="*/ 96091 w 477805"/>
              <a:gd name="connsiteY6" fmla="*/ 373063 h 950297"/>
              <a:gd name="connsiteX7" fmla="*/ 22274 w 477805"/>
              <a:gd name="connsiteY7" fmla="*/ 299245 h 950297"/>
              <a:gd name="connsiteX8" fmla="*/ 0 w 477805"/>
              <a:gd name="connsiteY8" fmla="*/ 172163 h 950297"/>
              <a:gd name="connsiteX9" fmla="*/ 137367 w 477805"/>
              <a:gd name="connsiteY9" fmla="*/ 0 h 950297"/>
              <a:gd name="connsiteX10" fmla="*/ 359617 w 477805"/>
              <a:gd name="connsiteY10" fmla="*/ 82550 h 950297"/>
              <a:gd name="connsiteX11" fmla="*/ 450979 w 477805"/>
              <a:gd name="connsiteY11" fmla="*/ 75552 h 950297"/>
              <a:gd name="connsiteX0" fmla="*/ 450979 w 477805"/>
              <a:gd name="connsiteY0" fmla="*/ 75552 h 950297"/>
              <a:gd name="connsiteX1" fmla="*/ 477805 w 477805"/>
              <a:gd name="connsiteY1" fmla="*/ 899562 h 950297"/>
              <a:gd name="connsiteX2" fmla="*/ 364541 w 477805"/>
              <a:gd name="connsiteY2" fmla="*/ 950297 h 950297"/>
              <a:gd name="connsiteX3" fmla="*/ 43704 w 477805"/>
              <a:gd name="connsiteY3" fmla="*/ 911226 h 950297"/>
              <a:gd name="connsiteX4" fmla="*/ 265161 w 477805"/>
              <a:gd name="connsiteY4" fmla="*/ 770733 h 950297"/>
              <a:gd name="connsiteX5" fmla="*/ 177055 w 477805"/>
              <a:gd name="connsiteY5" fmla="*/ 370682 h 950297"/>
              <a:gd name="connsiteX6" fmla="*/ 96091 w 477805"/>
              <a:gd name="connsiteY6" fmla="*/ 373063 h 950297"/>
              <a:gd name="connsiteX7" fmla="*/ 22274 w 477805"/>
              <a:gd name="connsiteY7" fmla="*/ 299245 h 950297"/>
              <a:gd name="connsiteX8" fmla="*/ 0 w 477805"/>
              <a:gd name="connsiteY8" fmla="*/ 172163 h 950297"/>
              <a:gd name="connsiteX9" fmla="*/ 137367 w 477805"/>
              <a:gd name="connsiteY9" fmla="*/ 0 h 950297"/>
              <a:gd name="connsiteX10" fmla="*/ 359617 w 477805"/>
              <a:gd name="connsiteY10" fmla="*/ 82550 h 950297"/>
              <a:gd name="connsiteX11" fmla="*/ 450979 w 477805"/>
              <a:gd name="connsiteY11" fmla="*/ 75552 h 950297"/>
              <a:gd name="connsiteX0" fmla="*/ 450979 w 477805"/>
              <a:gd name="connsiteY0" fmla="*/ 75552 h 950297"/>
              <a:gd name="connsiteX1" fmla="*/ 477805 w 477805"/>
              <a:gd name="connsiteY1" fmla="*/ 899562 h 950297"/>
              <a:gd name="connsiteX2" fmla="*/ 364541 w 477805"/>
              <a:gd name="connsiteY2" fmla="*/ 950297 h 950297"/>
              <a:gd name="connsiteX3" fmla="*/ 43704 w 477805"/>
              <a:gd name="connsiteY3" fmla="*/ 911226 h 950297"/>
              <a:gd name="connsiteX4" fmla="*/ 265161 w 477805"/>
              <a:gd name="connsiteY4" fmla="*/ 770733 h 950297"/>
              <a:gd name="connsiteX5" fmla="*/ 177055 w 477805"/>
              <a:gd name="connsiteY5" fmla="*/ 370682 h 950297"/>
              <a:gd name="connsiteX6" fmla="*/ 96091 w 477805"/>
              <a:gd name="connsiteY6" fmla="*/ 373063 h 950297"/>
              <a:gd name="connsiteX7" fmla="*/ 22274 w 477805"/>
              <a:gd name="connsiteY7" fmla="*/ 299245 h 950297"/>
              <a:gd name="connsiteX8" fmla="*/ 0 w 477805"/>
              <a:gd name="connsiteY8" fmla="*/ 172163 h 950297"/>
              <a:gd name="connsiteX9" fmla="*/ 137367 w 477805"/>
              <a:gd name="connsiteY9" fmla="*/ 0 h 950297"/>
              <a:gd name="connsiteX10" fmla="*/ 311992 w 477805"/>
              <a:gd name="connsiteY10" fmla="*/ 101600 h 950297"/>
              <a:gd name="connsiteX11" fmla="*/ 450979 w 477805"/>
              <a:gd name="connsiteY11" fmla="*/ 75552 h 950297"/>
              <a:gd name="connsiteX0" fmla="*/ 450979 w 477805"/>
              <a:gd name="connsiteY0" fmla="*/ 0 h 874745"/>
              <a:gd name="connsiteX1" fmla="*/ 477805 w 477805"/>
              <a:gd name="connsiteY1" fmla="*/ 824010 h 874745"/>
              <a:gd name="connsiteX2" fmla="*/ 364541 w 477805"/>
              <a:gd name="connsiteY2" fmla="*/ 874745 h 874745"/>
              <a:gd name="connsiteX3" fmla="*/ 43704 w 477805"/>
              <a:gd name="connsiteY3" fmla="*/ 835674 h 874745"/>
              <a:gd name="connsiteX4" fmla="*/ 265161 w 477805"/>
              <a:gd name="connsiteY4" fmla="*/ 695181 h 874745"/>
              <a:gd name="connsiteX5" fmla="*/ 177055 w 477805"/>
              <a:gd name="connsiteY5" fmla="*/ 295130 h 874745"/>
              <a:gd name="connsiteX6" fmla="*/ 96091 w 477805"/>
              <a:gd name="connsiteY6" fmla="*/ 297511 h 874745"/>
              <a:gd name="connsiteX7" fmla="*/ 22274 w 477805"/>
              <a:gd name="connsiteY7" fmla="*/ 223693 h 874745"/>
              <a:gd name="connsiteX8" fmla="*/ 0 w 477805"/>
              <a:gd name="connsiteY8" fmla="*/ 96611 h 874745"/>
              <a:gd name="connsiteX9" fmla="*/ 134986 w 477805"/>
              <a:gd name="connsiteY9" fmla="*/ 184005 h 874745"/>
              <a:gd name="connsiteX10" fmla="*/ 311992 w 477805"/>
              <a:gd name="connsiteY10" fmla="*/ 26048 h 874745"/>
              <a:gd name="connsiteX11" fmla="*/ 450979 w 477805"/>
              <a:gd name="connsiteY11" fmla="*/ 0 h 874745"/>
              <a:gd name="connsiteX0" fmla="*/ 450979 w 477805"/>
              <a:gd name="connsiteY0" fmla="*/ 0 h 874745"/>
              <a:gd name="connsiteX1" fmla="*/ 477805 w 477805"/>
              <a:gd name="connsiteY1" fmla="*/ 824010 h 874745"/>
              <a:gd name="connsiteX2" fmla="*/ 364541 w 477805"/>
              <a:gd name="connsiteY2" fmla="*/ 874745 h 874745"/>
              <a:gd name="connsiteX3" fmla="*/ 43704 w 477805"/>
              <a:gd name="connsiteY3" fmla="*/ 835674 h 874745"/>
              <a:gd name="connsiteX4" fmla="*/ 265161 w 477805"/>
              <a:gd name="connsiteY4" fmla="*/ 695181 h 874745"/>
              <a:gd name="connsiteX5" fmla="*/ 177055 w 477805"/>
              <a:gd name="connsiteY5" fmla="*/ 295130 h 874745"/>
              <a:gd name="connsiteX6" fmla="*/ 96091 w 477805"/>
              <a:gd name="connsiteY6" fmla="*/ 297511 h 874745"/>
              <a:gd name="connsiteX7" fmla="*/ 22274 w 477805"/>
              <a:gd name="connsiteY7" fmla="*/ 223693 h 874745"/>
              <a:gd name="connsiteX8" fmla="*/ 0 w 477805"/>
              <a:gd name="connsiteY8" fmla="*/ 96611 h 874745"/>
              <a:gd name="connsiteX9" fmla="*/ 134986 w 477805"/>
              <a:gd name="connsiteY9" fmla="*/ 184005 h 874745"/>
              <a:gd name="connsiteX10" fmla="*/ 450979 w 477805"/>
              <a:gd name="connsiteY10" fmla="*/ 0 h 874745"/>
              <a:gd name="connsiteX0" fmla="*/ 474791 w 477805"/>
              <a:gd name="connsiteY0" fmla="*/ 184377 h 778134"/>
              <a:gd name="connsiteX1" fmla="*/ 477805 w 477805"/>
              <a:gd name="connsiteY1" fmla="*/ 727399 h 778134"/>
              <a:gd name="connsiteX2" fmla="*/ 364541 w 477805"/>
              <a:gd name="connsiteY2" fmla="*/ 778134 h 778134"/>
              <a:gd name="connsiteX3" fmla="*/ 43704 w 477805"/>
              <a:gd name="connsiteY3" fmla="*/ 739063 h 778134"/>
              <a:gd name="connsiteX4" fmla="*/ 265161 w 477805"/>
              <a:gd name="connsiteY4" fmla="*/ 598570 h 778134"/>
              <a:gd name="connsiteX5" fmla="*/ 177055 w 477805"/>
              <a:gd name="connsiteY5" fmla="*/ 198519 h 778134"/>
              <a:gd name="connsiteX6" fmla="*/ 96091 w 477805"/>
              <a:gd name="connsiteY6" fmla="*/ 200900 h 778134"/>
              <a:gd name="connsiteX7" fmla="*/ 22274 w 477805"/>
              <a:gd name="connsiteY7" fmla="*/ 127082 h 778134"/>
              <a:gd name="connsiteX8" fmla="*/ 0 w 477805"/>
              <a:gd name="connsiteY8" fmla="*/ 0 h 778134"/>
              <a:gd name="connsiteX9" fmla="*/ 134986 w 477805"/>
              <a:gd name="connsiteY9" fmla="*/ 87394 h 778134"/>
              <a:gd name="connsiteX10" fmla="*/ 474791 w 477805"/>
              <a:gd name="connsiteY10" fmla="*/ 184377 h 778134"/>
              <a:gd name="connsiteX0" fmla="*/ 585867 w 588881"/>
              <a:gd name="connsiteY0" fmla="*/ 184377 h 778134"/>
              <a:gd name="connsiteX1" fmla="*/ 588881 w 588881"/>
              <a:gd name="connsiteY1" fmla="*/ 727399 h 778134"/>
              <a:gd name="connsiteX2" fmla="*/ 475617 w 588881"/>
              <a:gd name="connsiteY2" fmla="*/ 778134 h 778134"/>
              <a:gd name="connsiteX3" fmla="*/ 154780 w 588881"/>
              <a:gd name="connsiteY3" fmla="*/ 739063 h 778134"/>
              <a:gd name="connsiteX4" fmla="*/ 376237 w 588881"/>
              <a:gd name="connsiteY4" fmla="*/ 598570 h 778134"/>
              <a:gd name="connsiteX5" fmla="*/ 288131 w 588881"/>
              <a:gd name="connsiteY5" fmla="*/ 198519 h 778134"/>
              <a:gd name="connsiteX6" fmla="*/ 207167 w 588881"/>
              <a:gd name="connsiteY6" fmla="*/ 200900 h 778134"/>
              <a:gd name="connsiteX7" fmla="*/ 0 w 588881"/>
              <a:gd name="connsiteY7" fmla="*/ 493795 h 778134"/>
              <a:gd name="connsiteX8" fmla="*/ 111076 w 588881"/>
              <a:gd name="connsiteY8" fmla="*/ 0 h 778134"/>
              <a:gd name="connsiteX9" fmla="*/ 246062 w 588881"/>
              <a:gd name="connsiteY9" fmla="*/ 87394 h 778134"/>
              <a:gd name="connsiteX10" fmla="*/ 585867 w 588881"/>
              <a:gd name="connsiteY10" fmla="*/ 184377 h 778134"/>
              <a:gd name="connsiteX0" fmla="*/ 585867 w 588881"/>
              <a:gd name="connsiteY0" fmla="*/ 184377 h 778134"/>
              <a:gd name="connsiteX1" fmla="*/ 588881 w 588881"/>
              <a:gd name="connsiteY1" fmla="*/ 727399 h 778134"/>
              <a:gd name="connsiteX2" fmla="*/ 475617 w 588881"/>
              <a:gd name="connsiteY2" fmla="*/ 778134 h 778134"/>
              <a:gd name="connsiteX3" fmla="*/ 154780 w 588881"/>
              <a:gd name="connsiteY3" fmla="*/ 739063 h 778134"/>
              <a:gd name="connsiteX4" fmla="*/ 376237 w 588881"/>
              <a:gd name="connsiteY4" fmla="*/ 598570 h 778134"/>
              <a:gd name="connsiteX5" fmla="*/ 288131 w 588881"/>
              <a:gd name="connsiteY5" fmla="*/ 198519 h 778134"/>
              <a:gd name="connsiteX6" fmla="*/ 238123 w 588881"/>
              <a:gd name="connsiteY6" fmla="*/ 527132 h 778134"/>
              <a:gd name="connsiteX7" fmla="*/ 0 w 588881"/>
              <a:gd name="connsiteY7" fmla="*/ 493795 h 778134"/>
              <a:gd name="connsiteX8" fmla="*/ 111076 w 588881"/>
              <a:gd name="connsiteY8" fmla="*/ 0 h 778134"/>
              <a:gd name="connsiteX9" fmla="*/ 246062 w 588881"/>
              <a:gd name="connsiteY9" fmla="*/ 87394 h 778134"/>
              <a:gd name="connsiteX10" fmla="*/ 585867 w 588881"/>
              <a:gd name="connsiteY10" fmla="*/ 184377 h 778134"/>
              <a:gd name="connsiteX0" fmla="*/ 585867 w 588881"/>
              <a:gd name="connsiteY0" fmla="*/ 184377 h 778134"/>
              <a:gd name="connsiteX1" fmla="*/ 588881 w 588881"/>
              <a:gd name="connsiteY1" fmla="*/ 727399 h 778134"/>
              <a:gd name="connsiteX2" fmla="*/ 475617 w 588881"/>
              <a:gd name="connsiteY2" fmla="*/ 778134 h 778134"/>
              <a:gd name="connsiteX3" fmla="*/ 154780 w 588881"/>
              <a:gd name="connsiteY3" fmla="*/ 739063 h 778134"/>
              <a:gd name="connsiteX4" fmla="*/ 376237 w 588881"/>
              <a:gd name="connsiteY4" fmla="*/ 598570 h 778134"/>
              <a:gd name="connsiteX5" fmla="*/ 469106 w 588881"/>
              <a:gd name="connsiteY5" fmla="*/ 429500 h 778134"/>
              <a:gd name="connsiteX6" fmla="*/ 238123 w 588881"/>
              <a:gd name="connsiteY6" fmla="*/ 527132 h 778134"/>
              <a:gd name="connsiteX7" fmla="*/ 0 w 588881"/>
              <a:gd name="connsiteY7" fmla="*/ 493795 h 778134"/>
              <a:gd name="connsiteX8" fmla="*/ 111076 w 588881"/>
              <a:gd name="connsiteY8" fmla="*/ 0 h 778134"/>
              <a:gd name="connsiteX9" fmla="*/ 246062 w 588881"/>
              <a:gd name="connsiteY9" fmla="*/ 87394 h 778134"/>
              <a:gd name="connsiteX10" fmla="*/ 585867 w 588881"/>
              <a:gd name="connsiteY10" fmla="*/ 184377 h 778134"/>
              <a:gd name="connsiteX0" fmla="*/ 585867 w 616906"/>
              <a:gd name="connsiteY0" fmla="*/ 184377 h 778134"/>
              <a:gd name="connsiteX1" fmla="*/ 588881 w 616906"/>
              <a:gd name="connsiteY1" fmla="*/ 727399 h 778134"/>
              <a:gd name="connsiteX2" fmla="*/ 475617 w 616906"/>
              <a:gd name="connsiteY2" fmla="*/ 778134 h 778134"/>
              <a:gd name="connsiteX3" fmla="*/ 154780 w 616906"/>
              <a:gd name="connsiteY3" fmla="*/ 739063 h 778134"/>
              <a:gd name="connsiteX4" fmla="*/ 376237 w 616906"/>
              <a:gd name="connsiteY4" fmla="*/ 598570 h 778134"/>
              <a:gd name="connsiteX5" fmla="*/ 469106 w 616906"/>
              <a:gd name="connsiteY5" fmla="*/ 429500 h 778134"/>
              <a:gd name="connsiteX6" fmla="*/ 238123 w 616906"/>
              <a:gd name="connsiteY6" fmla="*/ 527132 h 778134"/>
              <a:gd name="connsiteX7" fmla="*/ 0 w 616906"/>
              <a:gd name="connsiteY7" fmla="*/ 493795 h 778134"/>
              <a:gd name="connsiteX8" fmla="*/ 111076 w 616906"/>
              <a:gd name="connsiteY8" fmla="*/ 0 h 778134"/>
              <a:gd name="connsiteX9" fmla="*/ 246062 w 616906"/>
              <a:gd name="connsiteY9" fmla="*/ 87394 h 778134"/>
              <a:gd name="connsiteX10" fmla="*/ 585867 w 616906"/>
              <a:gd name="connsiteY10" fmla="*/ 184377 h 778134"/>
              <a:gd name="connsiteX0" fmla="*/ 585867 w 616906"/>
              <a:gd name="connsiteY0" fmla="*/ 184377 h 778134"/>
              <a:gd name="connsiteX1" fmla="*/ 588881 w 616906"/>
              <a:gd name="connsiteY1" fmla="*/ 727399 h 778134"/>
              <a:gd name="connsiteX2" fmla="*/ 475617 w 616906"/>
              <a:gd name="connsiteY2" fmla="*/ 778134 h 778134"/>
              <a:gd name="connsiteX3" fmla="*/ 154780 w 616906"/>
              <a:gd name="connsiteY3" fmla="*/ 739063 h 778134"/>
              <a:gd name="connsiteX4" fmla="*/ 376237 w 616906"/>
              <a:gd name="connsiteY4" fmla="*/ 598570 h 778134"/>
              <a:gd name="connsiteX5" fmla="*/ 469106 w 616906"/>
              <a:gd name="connsiteY5" fmla="*/ 429500 h 778134"/>
              <a:gd name="connsiteX6" fmla="*/ 238123 w 616906"/>
              <a:gd name="connsiteY6" fmla="*/ 527132 h 778134"/>
              <a:gd name="connsiteX7" fmla="*/ 0 w 616906"/>
              <a:gd name="connsiteY7" fmla="*/ 493795 h 778134"/>
              <a:gd name="connsiteX8" fmla="*/ 111076 w 616906"/>
              <a:gd name="connsiteY8" fmla="*/ 0 h 778134"/>
              <a:gd name="connsiteX9" fmla="*/ 246062 w 616906"/>
              <a:gd name="connsiteY9" fmla="*/ 87394 h 778134"/>
              <a:gd name="connsiteX10" fmla="*/ 585867 w 616906"/>
              <a:gd name="connsiteY10" fmla="*/ 184377 h 778134"/>
              <a:gd name="connsiteX0" fmla="*/ 585867 w 616906"/>
              <a:gd name="connsiteY0" fmla="*/ 184377 h 778134"/>
              <a:gd name="connsiteX1" fmla="*/ 588881 w 616906"/>
              <a:gd name="connsiteY1" fmla="*/ 727399 h 778134"/>
              <a:gd name="connsiteX2" fmla="*/ 475617 w 616906"/>
              <a:gd name="connsiteY2" fmla="*/ 778134 h 778134"/>
              <a:gd name="connsiteX3" fmla="*/ 154780 w 616906"/>
              <a:gd name="connsiteY3" fmla="*/ 739063 h 778134"/>
              <a:gd name="connsiteX4" fmla="*/ 376237 w 616906"/>
              <a:gd name="connsiteY4" fmla="*/ 598570 h 778134"/>
              <a:gd name="connsiteX5" fmla="*/ 469106 w 616906"/>
              <a:gd name="connsiteY5" fmla="*/ 429500 h 778134"/>
              <a:gd name="connsiteX6" fmla="*/ 238123 w 616906"/>
              <a:gd name="connsiteY6" fmla="*/ 527132 h 778134"/>
              <a:gd name="connsiteX7" fmla="*/ 0 w 616906"/>
              <a:gd name="connsiteY7" fmla="*/ 493795 h 778134"/>
              <a:gd name="connsiteX8" fmla="*/ 111076 w 616906"/>
              <a:gd name="connsiteY8" fmla="*/ 0 h 778134"/>
              <a:gd name="connsiteX9" fmla="*/ 246062 w 616906"/>
              <a:gd name="connsiteY9" fmla="*/ 87394 h 778134"/>
              <a:gd name="connsiteX10" fmla="*/ 585867 w 616906"/>
              <a:gd name="connsiteY10" fmla="*/ 184377 h 778134"/>
              <a:gd name="connsiteX0" fmla="*/ 246062 w 588881"/>
              <a:gd name="connsiteY0" fmla="*/ 87394 h 778134"/>
              <a:gd name="connsiteX1" fmla="*/ 588881 w 588881"/>
              <a:gd name="connsiteY1" fmla="*/ 727399 h 778134"/>
              <a:gd name="connsiteX2" fmla="*/ 475617 w 588881"/>
              <a:gd name="connsiteY2" fmla="*/ 778134 h 778134"/>
              <a:gd name="connsiteX3" fmla="*/ 154780 w 588881"/>
              <a:gd name="connsiteY3" fmla="*/ 739063 h 778134"/>
              <a:gd name="connsiteX4" fmla="*/ 376237 w 588881"/>
              <a:gd name="connsiteY4" fmla="*/ 598570 h 778134"/>
              <a:gd name="connsiteX5" fmla="*/ 469106 w 588881"/>
              <a:gd name="connsiteY5" fmla="*/ 429500 h 778134"/>
              <a:gd name="connsiteX6" fmla="*/ 238123 w 588881"/>
              <a:gd name="connsiteY6" fmla="*/ 527132 h 778134"/>
              <a:gd name="connsiteX7" fmla="*/ 0 w 588881"/>
              <a:gd name="connsiteY7" fmla="*/ 493795 h 778134"/>
              <a:gd name="connsiteX8" fmla="*/ 111076 w 588881"/>
              <a:gd name="connsiteY8" fmla="*/ 0 h 778134"/>
              <a:gd name="connsiteX9" fmla="*/ 246062 w 588881"/>
              <a:gd name="connsiteY9" fmla="*/ 87394 h 778134"/>
              <a:gd name="connsiteX0" fmla="*/ 246062 w 584119"/>
              <a:gd name="connsiteY0" fmla="*/ 87394 h 778134"/>
              <a:gd name="connsiteX1" fmla="*/ 584119 w 584119"/>
              <a:gd name="connsiteY1" fmla="*/ 182093 h 778134"/>
              <a:gd name="connsiteX2" fmla="*/ 475617 w 584119"/>
              <a:gd name="connsiteY2" fmla="*/ 778134 h 778134"/>
              <a:gd name="connsiteX3" fmla="*/ 154780 w 584119"/>
              <a:gd name="connsiteY3" fmla="*/ 739063 h 778134"/>
              <a:gd name="connsiteX4" fmla="*/ 376237 w 584119"/>
              <a:gd name="connsiteY4" fmla="*/ 598570 h 778134"/>
              <a:gd name="connsiteX5" fmla="*/ 469106 w 584119"/>
              <a:gd name="connsiteY5" fmla="*/ 429500 h 778134"/>
              <a:gd name="connsiteX6" fmla="*/ 238123 w 584119"/>
              <a:gd name="connsiteY6" fmla="*/ 527132 h 778134"/>
              <a:gd name="connsiteX7" fmla="*/ 0 w 584119"/>
              <a:gd name="connsiteY7" fmla="*/ 493795 h 778134"/>
              <a:gd name="connsiteX8" fmla="*/ 111076 w 584119"/>
              <a:gd name="connsiteY8" fmla="*/ 0 h 778134"/>
              <a:gd name="connsiteX9" fmla="*/ 246062 w 584119"/>
              <a:gd name="connsiteY9" fmla="*/ 87394 h 778134"/>
              <a:gd name="connsiteX0" fmla="*/ 246062 w 476507"/>
              <a:gd name="connsiteY0" fmla="*/ 87394 h 778134"/>
              <a:gd name="connsiteX1" fmla="*/ 475617 w 476507"/>
              <a:gd name="connsiteY1" fmla="*/ 778134 h 778134"/>
              <a:gd name="connsiteX2" fmla="*/ 154780 w 476507"/>
              <a:gd name="connsiteY2" fmla="*/ 739063 h 778134"/>
              <a:gd name="connsiteX3" fmla="*/ 376237 w 476507"/>
              <a:gd name="connsiteY3" fmla="*/ 598570 h 778134"/>
              <a:gd name="connsiteX4" fmla="*/ 469106 w 476507"/>
              <a:gd name="connsiteY4" fmla="*/ 429500 h 778134"/>
              <a:gd name="connsiteX5" fmla="*/ 238123 w 476507"/>
              <a:gd name="connsiteY5" fmla="*/ 527132 h 778134"/>
              <a:gd name="connsiteX6" fmla="*/ 0 w 476507"/>
              <a:gd name="connsiteY6" fmla="*/ 493795 h 778134"/>
              <a:gd name="connsiteX7" fmla="*/ 111076 w 476507"/>
              <a:gd name="connsiteY7" fmla="*/ 0 h 778134"/>
              <a:gd name="connsiteX8" fmla="*/ 246062 w 476507"/>
              <a:gd name="connsiteY8" fmla="*/ 87394 h 778134"/>
              <a:gd name="connsiteX0" fmla="*/ 246062 w 756969"/>
              <a:gd name="connsiteY0" fmla="*/ 87394 h 739063"/>
              <a:gd name="connsiteX1" fmla="*/ 756604 w 756969"/>
              <a:gd name="connsiteY1" fmla="*/ 549534 h 739063"/>
              <a:gd name="connsiteX2" fmla="*/ 154780 w 756969"/>
              <a:gd name="connsiteY2" fmla="*/ 739063 h 739063"/>
              <a:gd name="connsiteX3" fmla="*/ 376237 w 756969"/>
              <a:gd name="connsiteY3" fmla="*/ 598570 h 739063"/>
              <a:gd name="connsiteX4" fmla="*/ 469106 w 756969"/>
              <a:gd name="connsiteY4" fmla="*/ 429500 h 739063"/>
              <a:gd name="connsiteX5" fmla="*/ 238123 w 756969"/>
              <a:gd name="connsiteY5" fmla="*/ 527132 h 739063"/>
              <a:gd name="connsiteX6" fmla="*/ 0 w 756969"/>
              <a:gd name="connsiteY6" fmla="*/ 493795 h 739063"/>
              <a:gd name="connsiteX7" fmla="*/ 111076 w 756969"/>
              <a:gd name="connsiteY7" fmla="*/ 0 h 739063"/>
              <a:gd name="connsiteX8" fmla="*/ 246062 w 756969"/>
              <a:gd name="connsiteY8" fmla="*/ 87394 h 739063"/>
              <a:gd name="connsiteX0" fmla="*/ 111076 w 756604"/>
              <a:gd name="connsiteY0" fmla="*/ 0 h 739063"/>
              <a:gd name="connsiteX1" fmla="*/ 756604 w 756604"/>
              <a:gd name="connsiteY1" fmla="*/ 549534 h 739063"/>
              <a:gd name="connsiteX2" fmla="*/ 154780 w 756604"/>
              <a:gd name="connsiteY2" fmla="*/ 739063 h 739063"/>
              <a:gd name="connsiteX3" fmla="*/ 376237 w 756604"/>
              <a:gd name="connsiteY3" fmla="*/ 598570 h 739063"/>
              <a:gd name="connsiteX4" fmla="*/ 469106 w 756604"/>
              <a:gd name="connsiteY4" fmla="*/ 429500 h 739063"/>
              <a:gd name="connsiteX5" fmla="*/ 238123 w 756604"/>
              <a:gd name="connsiteY5" fmla="*/ 527132 h 739063"/>
              <a:gd name="connsiteX6" fmla="*/ 0 w 756604"/>
              <a:gd name="connsiteY6" fmla="*/ 493795 h 739063"/>
              <a:gd name="connsiteX7" fmla="*/ 111076 w 756604"/>
              <a:gd name="connsiteY7" fmla="*/ 0 h 739063"/>
              <a:gd name="connsiteX0" fmla="*/ 111076 w 668498"/>
              <a:gd name="connsiteY0" fmla="*/ 0 h 739063"/>
              <a:gd name="connsiteX1" fmla="*/ 668498 w 668498"/>
              <a:gd name="connsiteY1" fmla="*/ 180440 h 739063"/>
              <a:gd name="connsiteX2" fmla="*/ 154780 w 668498"/>
              <a:gd name="connsiteY2" fmla="*/ 739063 h 739063"/>
              <a:gd name="connsiteX3" fmla="*/ 376237 w 668498"/>
              <a:gd name="connsiteY3" fmla="*/ 598570 h 739063"/>
              <a:gd name="connsiteX4" fmla="*/ 469106 w 668498"/>
              <a:gd name="connsiteY4" fmla="*/ 429500 h 739063"/>
              <a:gd name="connsiteX5" fmla="*/ 238123 w 668498"/>
              <a:gd name="connsiteY5" fmla="*/ 527132 h 739063"/>
              <a:gd name="connsiteX6" fmla="*/ 0 w 668498"/>
              <a:gd name="connsiteY6" fmla="*/ 493795 h 739063"/>
              <a:gd name="connsiteX7" fmla="*/ 111076 w 668498"/>
              <a:gd name="connsiteY7" fmla="*/ 0 h 739063"/>
              <a:gd name="connsiteX0" fmla="*/ 253951 w 668498"/>
              <a:gd name="connsiteY0" fmla="*/ 0 h 643813"/>
              <a:gd name="connsiteX1" fmla="*/ 668498 w 668498"/>
              <a:gd name="connsiteY1" fmla="*/ 85190 h 643813"/>
              <a:gd name="connsiteX2" fmla="*/ 154780 w 668498"/>
              <a:gd name="connsiteY2" fmla="*/ 643813 h 643813"/>
              <a:gd name="connsiteX3" fmla="*/ 376237 w 668498"/>
              <a:gd name="connsiteY3" fmla="*/ 503320 h 643813"/>
              <a:gd name="connsiteX4" fmla="*/ 469106 w 668498"/>
              <a:gd name="connsiteY4" fmla="*/ 334250 h 643813"/>
              <a:gd name="connsiteX5" fmla="*/ 238123 w 668498"/>
              <a:gd name="connsiteY5" fmla="*/ 431882 h 643813"/>
              <a:gd name="connsiteX6" fmla="*/ 0 w 668498"/>
              <a:gd name="connsiteY6" fmla="*/ 398545 h 643813"/>
              <a:gd name="connsiteX7" fmla="*/ 253951 w 668498"/>
              <a:gd name="connsiteY7" fmla="*/ 0 h 643813"/>
              <a:gd name="connsiteX0" fmla="*/ 253951 w 587536"/>
              <a:gd name="connsiteY0" fmla="*/ 0 h 643813"/>
              <a:gd name="connsiteX1" fmla="*/ 587536 w 587536"/>
              <a:gd name="connsiteY1" fmla="*/ 63758 h 643813"/>
              <a:gd name="connsiteX2" fmla="*/ 154780 w 587536"/>
              <a:gd name="connsiteY2" fmla="*/ 643813 h 643813"/>
              <a:gd name="connsiteX3" fmla="*/ 376237 w 587536"/>
              <a:gd name="connsiteY3" fmla="*/ 503320 h 643813"/>
              <a:gd name="connsiteX4" fmla="*/ 469106 w 587536"/>
              <a:gd name="connsiteY4" fmla="*/ 334250 h 643813"/>
              <a:gd name="connsiteX5" fmla="*/ 238123 w 587536"/>
              <a:gd name="connsiteY5" fmla="*/ 431882 h 643813"/>
              <a:gd name="connsiteX6" fmla="*/ 0 w 587536"/>
              <a:gd name="connsiteY6" fmla="*/ 398545 h 643813"/>
              <a:gd name="connsiteX7" fmla="*/ 253951 w 587536"/>
              <a:gd name="connsiteY7" fmla="*/ 0 h 643813"/>
              <a:gd name="connsiteX0" fmla="*/ 253951 w 652461"/>
              <a:gd name="connsiteY0" fmla="*/ 11030 h 514350"/>
              <a:gd name="connsiteX1" fmla="*/ 587536 w 652461"/>
              <a:gd name="connsiteY1" fmla="*/ 74788 h 514350"/>
              <a:gd name="connsiteX2" fmla="*/ 652461 w 652461"/>
              <a:gd name="connsiteY2" fmla="*/ 0 h 514350"/>
              <a:gd name="connsiteX3" fmla="*/ 376237 w 652461"/>
              <a:gd name="connsiteY3" fmla="*/ 514350 h 514350"/>
              <a:gd name="connsiteX4" fmla="*/ 469106 w 652461"/>
              <a:gd name="connsiteY4" fmla="*/ 345280 h 514350"/>
              <a:gd name="connsiteX5" fmla="*/ 238123 w 652461"/>
              <a:gd name="connsiteY5" fmla="*/ 442912 h 514350"/>
              <a:gd name="connsiteX6" fmla="*/ 0 w 652461"/>
              <a:gd name="connsiteY6" fmla="*/ 409575 h 514350"/>
              <a:gd name="connsiteX7" fmla="*/ 253951 w 652461"/>
              <a:gd name="connsiteY7" fmla="*/ 11030 h 514350"/>
              <a:gd name="connsiteX0" fmla="*/ 253951 w 652461"/>
              <a:gd name="connsiteY0" fmla="*/ 11030 h 514350"/>
              <a:gd name="connsiteX1" fmla="*/ 587536 w 652461"/>
              <a:gd name="connsiteY1" fmla="*/ 74788 h 514350"/>
              <a:gd name="connsiteX2" fmla="*/ 652461 w 652461"/>
              <a:gd name="connsiteY2" fmla="*/ 0 h 514350"/>
              <a:gd name="connsiteX3" fmla="*/ 376237 w 652461"/>
              <a:gd name="connsiteY3" fmla="*/ 514350 h 514350"/>
              <a:gd name="connsiteX4" fmla="*/ 469106 w 652461"/>
              <a:gd name="connsiteY4" fmla="*/ 345280 h 514350"/>
              <a:gd name="connsiteX5" fmla="*/ 450344 w 652461"/>
              <a:gd name="connsiteY5" fmla="*/ 347958 h 514350"/>
              <a:gd name="connsiteX6" fmla="*/ 238123 w 652461"/>
              <a:gd name="connsiteY6" fmla="*/ 442912 h 514350"/>
              <a:gd name="connsiteX7" fmla="*/ 0 w 652461"/>
              <a:gd name="connsiteY7" fmla="*/ 409575 h 514350"/>
              <a:gd name="connsiteX8" fmla="*/ 253951 w 652461"/>
              <a:gd name="connsiteY8" fmla="*/ 11030 h 514350"/>
              <a:gd name="connsiteX0" fmla="*/ 253951 w 652461"/>
              <a:gd name="connsiteY0" fmla="*/ 11030 h 690562"/>
              <a:gd name="connsiteX1" fmla="*/ 587536 w 652461"/>
              <a:gd name="connsiteY1" fmla="*/ 74788 h 690562"/>
              <a:gd name="connsiteX2" fmla="*/ 652461 w 652461"/>
              <a:gd name="connsiteY2" fmla="*/ 0 h 690562"/>
              <a:gd name="connsiteX3" fmla="*/ 376237 w 652461"/>
              <a:gd name="connsiteY3" fmla="*/ 514350 h 690562"/>
              <a:gd name="connsiteX4" fmla="*/ 104775 w 652461"/>
              <a:gd name="connsiteY4" fmla="*/ 690562 h 690562"/>
              <a:gd name="connsiteX5" fmla="*/ 450344 w 652461"/>
              <a:gd name="connsiteY5" fmla="*/ 347958 h 690562"/>
              <a:gd name="connsiteX6" fmla="*/ 238123 w 652461"/>
              <a:gd name="connsiteY6" fmla="*/ 442912 h 690562"/>
              <a:gd name="connsiteX7" fmla="*/ 0 w 652461"/>
              <a:gd name="connsiteY7" fmla="*/ 409575 h 690562"/>
              <a:gd name="connsiteX8" fmla="*/ 253951 w 652461"/>
              <a:gd name="connsiteY8" fmla="*/ 11030 h 690562"/>
              <a:gd name="connsiteX0" fmla="*/ 253951 w 652461"/>
              <a:gd name="connsiteY0" fmla="*/ 11030 h 690562"/>
              <a:gd name="connsiteX1" fmla="*/ 587536 w 652461"/>
              <a:gd name="connsiteY1" fmla="*/ 74788 h 690562"/>
              <a:gd name="connsiteX2" fmla="*/ 652461 w 652461"/>
              <a:gd name="connsiteY2" fmla="*/ 0 h 690562"/>
              <a:gd name="connsiteX3" fmla="*/ 376237 w 652461"/>
              <a:gd name="connsiteY3" fmla="*/ 514350 h 690562"/>
              <a:gd name="connsiteX4" fmla="*/ 104775 w 652461"/>
              <a:gd name="connsiteY4" fmla="*/ 690562 h 690562"/>
              <a:gd name="connsiteX5" fmla="*/ 369382 w 652461"/>
              <a:gd name="connsiteY5" fmla="*/ 314620 h 690562"/>
              <a:gd name="connsiteX6" fmla="*/ 238123 w 652461"/>
              <a:gd name="connsiteY6" fmla="*/ 442912 h 690562"/>
              <a:gd name="connsiteX7" fmla="*/ 0 w 652461"/>
              <a:gd name="connsiteY7" fmla="*/ 409575 h 690562"/>
              <a:gd name="connsiteX8" fmla="*/ 253951 w 652461"/>
              <a:gd name="connsiteY8" fmla="*/ 11030 h 690562"/>
              <a:gd name="connsiteX0" fmla="*/ 253951 w 781050"/>
              <a:gd name="connsiteY0" fmla="*/ 11030 h 690562"/>
              <a:gd name="connsiteX1" fmla="*/ 587536 w 781050"/>
              <a:gd name="connsiteY1" fmla="*/ 74788 h 690562"/>
              <a:gd name="connsiteX2" fmla="*/ 652461 w 781050"/>
              <a:gd name="connsiteY2" fmla="*/ 0 h 690562"/>
              <a:gd name="connsiteX3" fmla="*/ 781050 w 781050"/>
              <a:gd name="connsiteY3" fmla="*/ 159544 h 690562"/>
              <a:gd name="connsiteX4" fmla="*/ 104775 w 781050"/>
              <a:gd name="connsiteY4" fmla="*/ 690562 h 690562"/>
              <a:gd name="connsiteX5" fmla="*/ 369382 w 781050"/>
              <a:gd name="connsiteY5" fmla="*/ 314620 h 690562"/>
              <a:gd name="connsiteX6" fmla="*/ 238123 w 781050"/>
              <a:gd name="connsiteY6" fmla="*/ 442912 h 690562"/>
              <a:gd name="connsiteX7" fmla="*/ 0 w 781050"/>
              <a:gd name="connsiteY7" fmla="*/ 409575 h 690562"/>
              <a:gd name="connsiteX8" fmla="*/ 253951 w 781050"/>
              <a:gd name="connsiteY8" fmla="*/ 11030 h 690562"/>
              <a:gd name="connsiteX0" fmla="*/ 253951 w 781050"/>
              <a:gd name="connsiteY0" fmla="*/ 11030 h 442912"/>
              <a:gd name="connsiteX1" fmla="*/ 587536 w 781050"/>
              <a:gd name="connsiteY1" fmla="*/ 74788 h 442912"/>
              <a:gd name="connsiteX2" fmla="*/ 652461 w 781050"/>
              <a:gd name="connsiteY2" fmla="*/ 0 h 442912"/>
              <a:gd name="connsiteX3" fmla="*/ 781050 w 781050"/>
              <a:gd name="connsiteY3" fmla="*/ 159544 h 442912"/>
              <a:gd name="connsiteX4" fmla="*/ 676275 w 781050"/>
              <a:gd name="connsiteY4" fmla="*/ 276225 h 442912"/>
              <a:gd name="connsiteX5" fmla="*/ 369382 w 781050"/>
              <a:gd name="connsiteY5" fmla="*/ 314620 h 442912"/>
              <a:gd name="connsiteX6" fmla="*/ 238123 w 781050"/>
              <a:gd name="connsiteY6" fmla="*/ 442912 h 442912"/>
              <a:gd name="connsiteX7" fmla="*/ 0 w 781050"/>
              <a:gd name="connsiteY7" fmla="*/ 409575 h 442912"/>
              <a:gd name="connsiteX8" fmla="*/ 253951 w 781050"/>
              <a:gd name="connsiteY8" fmla="*/ 11030 h 442912"/>
              <a:gd name="connsiteX0" fmla="*/ 253951 w 781050"/>
              <a:gd name="connsiteY0" fmla="*/ 11030 h 442912"/>
              <a:gd name="connsiteX1" fmla="*/ 587536 w 781050"/>
              <a:gd name="connsiteY1" fmla="*/ 74788 h 442912"/>
              <a:gd name="connsiteX2" fmla="*/ 652461 w 781050"/>
              <a:gd name="connsiteY2" fmla="*/ 0 h 442912"/>
              <a:gd name="connsiteX3" fmla="*/ 781050 w 781050"/>
              <a:gd name="connsiteY3" fmla="*/ 159544 h 442912"/>
              <a:gd name="connsiteX4" fmla="*/ 676275 w 781050"/>
              <a:gd name="connsiteY4" fmla="*/ 276225 h 442912"/>
              <a:gd name="connsiteX5" fmla="*/ 721807 w 781050"/>
              <a:gd name="connsiteY5" fmla="*/ 414633 h 442912"/>
              <a:gd name="connsiteX6" fmla="*/ 238123 w 781050"/>
              <a:gd name="connsiteY6" fmla="*/ 442912 h 442912"/>
              <a:gd name="connsiteX7" fmla="*/ 0 w 781050"/>
              <a:gd name="connsiteY7" fmla="*/ 409575 h 442912"/>
              <a:gd name="connsiteX8" fmla="*/ 253951 w 781050"/>
              <a:gd name="connsiteY8" fmla="*/ 11030 h 442912"/>
              <a:gd name="connsiteX0" fmla="*/ 253951 w 781050"/>
              <a:gd name="connsiteY0" fmla="*/ 11030 h 466724"/>
              <a:gd name="connsiteX1" fmla="*/ 587536 w 781050"/>
              <a:gd name="connsiteY1" fmla="*/ 74788 h 466724"/>
              <a:gd name="connsiteX2" fmla="*/ 652461 w 781050"/>
              <a:gd name="connsiteY2" fmla="*/ 0 h 466724"/>
              <a:gd name="connsiteX3" fmla="*/ 781050 w 781050"/>
              <a:gd name="connsiteY3" fmla="*/ 159544 h 466724"/>
              <a:gd name="connsiteX4" fmla="*/ 676275 w 781050"/>
              <a:gd name="connsiteY4" fmla="*/ 276225 h 466724"/>
              <a:gd name="connsiteX5" fmla="*/ 721807 w 781050"/>
              <a:gd name="connsiteY5" fmla="*/ 414633 h 466724"/>
              <a:gd name="connsiteX6" fmla="*/ 626266 w 781050"/>
              <a:gd name="connsiteY6" fmla="*/ 466724 h 466724"/>
              <a:gd name="connsiteX7" fmla="*/ 0 w 781050"/>
              <a:gd name="connsiteY7" fmla="*/ 409575 h 466724"/>
              <a:gd name="connsiteX8" fmla="*/ 253951 w 781050"/>
              <a:gd name="connsiteY8" fmla="*/ 11030 h 466724"/>
              <a:gd name="connsiteX0" fmla="*/ 253951 w 781050"/>
              <a:gd name="connsiteY0" fmla="*/ 11030 h 433386"/>
              <a:gd name="connsiteX1" fmla="*/ 587536 w 781050"/>
              <a:gd name="connsiteY1" fmla="*/ 74788 h 433386"/>
              <a:gd name="connsiteX2" fmla="*/ 652461 w 781050"/>
              <a:gd name="connsiteY2" fmla="*/ 0 h 433386"/>
              <a:gd name="connsiteX3" fmla="*/ 781050 w 781050"/>
              <a:gd name="connsiteY3" fmla="*/ 159544 h 433386"/>
              <a:gd name="connsiteX4" fmla="*/ 676275 w 781050"/>
              <a:gd name="connsiteY4" fmla="*/ 276225 h 433386"/>
              <a:gd name="connsiteX5" fmla="*/ 721807 w 781050"/>
              <a:gd name="connsiteY5" fmla="*/ 414633 h 433386"/>
              <a:gd name="connsiteX6" fmla="*/ 645316 w 781050"/>
              <a:gd name="connsiteY6" fmla="*/ 433386 h 433386"/>
              <a:gd name="connsiteX7" fmla="*/ 0 w 781050"/>
              <a:gd name="connsiteY7" fmla="*/ 409575 h 433386"/>
              <a:gd name="connsiteX8" fmla="*/ 253951 w 781050"/>
              <a:gd name="connsiteY8" fmla="*/ 11030 h 433386"/>
              <a:gd name="connsiteX0" fmla="*/ 6301 w 533400"/>
              <a:gd name="connsiteY0" fmla="*/ 11030 h 433386"/>
              <a:gd name="connsiteX1" fmla="*/ 339886 w 533400"/>
              <a:gd name="connsiteY1" fmla="*/ 74788 h 433386"/>
              <a:gd name="connsiteX2" fmla="*/ 404811 w 533400"/>
              <a:gd name="connsiteY2" fmla="*/ 0 h 433386"/>
              <a:gd name="connsiteX3" fmla="*/ 533400 w 533400"/>
              <a:gd name="connsiteY3" fmla="*/ 159544 h 433386"/>
              <a:gd name="connsiteX4" fmla="*/ 428625 w 533400"/>
              <a:gd name="connsiteY4" fmla="*/ 276225 h 433386"/>
              <a:gd name="connsiteX5" fmla="*/ 474157 w 533400"/>
              <a:gd name="connsiteY5" fmla="*/ 414633 h 433386"/>
              <a:gd name="connsiteX6" fmla="*/ 397666 w 533400"/>
              <a:gd name="connsiteY6" fmla="*/ 433386 h 433386"/>
              <a:gd name="connsiteX7" fmla="*/ 0 w 533400"/>
              <a:gd name="connsiteY7" fmla="*/ 266700 h 433386"/>
              <a:gd name="connsiteX8" fmla="*/ 6301 w 533400"/>
              <a:gd name="connsiteY8" fmla="*/ 11030 h 433386"/>
              <a:gd name="connsiteX0" fmla="*/ 0 w 556573"/>
              <a:gd name="connsiteY0" fmla="*/ 17236 h 433386"/>
              <a:gd name="connsiteX1" fmla="*/ 363059 w 556573"/>
              <a:gd name="connsiteY1" fmla="*/ 74788 h 433386"/>
              <a:gd name="connsiteX2" fmla="*/ 427984 w 556573"/>
              <a:gd name="connsiteY2" fmla="*/ 0 h 433386"/>
              <a:gd name="connsiteX3" fmla="*/ 556573 w 556573"/>
              <a:gd name="connsiteY3" fmla="*/ 159544 h 433386"/>
              <a:gd name="connsiteX4" fmla="*/ 451798 w 556573"/>
              <a:gd name="connsiteY4" fmla="*/ 276225 h 433386"/>
              <a:gd name="connsiteX5" fmla="*/ 497330 w 556573"/>
              <a:gd name="connsiteY5" fmla="*/ 414633 h 433386"/>
              <a:gd name="connsiteX6" fmla="*/ 420839 w 556573"/>
              <a:gd name="connsiteY6" fmla="*/ 433386 h 433386"/>
              <a:gd name="connsiteX7" fmla="*/ 23173 w 556573"/>
              <a:gd name="connsiteY7" fmla="*/ 266700 h 433386"/>
              <a:gd name="connsiteX8" fmla="*/ 0 w 556573"/>
              <a:gd name="connsiteY8" fmla="*/ 17236 h 433386"/>
              <a:gd name="connsiteX0" fmla="*/ 0 w 556573"/>
              <a:gd name="connsiteY0" fmla="*/ 17236 h 433386"/>
              <a:gd name="connsiteX1" fmla="*/ 363059 w 556573"/>
              <a:gd name="connsiteY1" fmla="*/ 74788 h 433386"/>
              <a:gd name="connsiteX2" fmla="*/ 427984 w 556573"/>
              <a:gd name="connsiteY2" fmla="*/ 0 h 433386"/>
              <a:gd name="connsiteX3" fmla="*/ 556573 w 556573"/>
              <a:gd name="connsiteY3" fmla="*/ 159544 h 433386"/>
              <a:gd name="connsiteX4" fmla="*/ 451798 w 556573"/>
              <a:gd name="connsiteY4" fmla="*/ 276225 h 433386"/>
              <a:gd name="connsiteX5" fmla="*/ 497330 w 556573"/>
              <a:gd name="connsiteY5" fmla="*/ 414633 h 433386"/>
              <a:gd name="connsiteX6" fmla="*/ 420839 w 556573"/>
              <a:gd name="connsiteY6" fmla="*/ 433386 h 433386"/>
              <a:gd name="connsiteX7" fmla="*/ 5488 w 556573"/>
              <a:gd name="connsiteY7" fmla="*/ 266700 h 433386"/>
              <a:gd name="connsiteX8" fmla="*/ 0 w 556573"/>
              <a:gd name="connsiteY8" fmla="*/ 17236 h 433386"/>
              <a:gd name="connsiteX0" fmla="*/ 0 w 556573"/>
              <a:gd name="connsiteY0" fmla="*/ 17236 h 433386"/>
              <a:gd name="connsiteX1" fmla="*/ 337515 w 556573"/>
              <a:gd name="connsiteY1" fmla="*/ 87201 h 433386"/>
              <a:gd name="connsiteX2" fmla="*/ 427984 w 556573"/>
              <a:gd name="connsiteY2" fmla="*/ 0 h 433386"/>
              <a:gd name="connsiteX3" fmla="*/ 556573 w 556573"/>
              <a:gd name="connsiteY3" fmla="*/ 159544 h 433386"/>
              <a:gd name="connsiteX4" fmla="*/ 451798 w 556573"/>
              <a:gd name="connsiteY4" fmla="*/ 276225 h 433386"/>
              <a:gd name="connsiteX5" fmla="*/ 497330 w 556573"/>
              <a:gd name="connsiteY5" fmla="*/ 414633 h 433386"/>
              <a:gd name="connsiteX6" fmla="*/ 420839 w 556573"/>
              <a:gd name="connsiteY6" fmla="*/ 433386 h 433386"/>
              <a:gd name="connsiteX7" fmla="*/ 5488 w 556573"/>
              <a:gd name="connsiteY7" fmla="*/ 266700 h 433386"/>
              <a:gd name="connsiteX8" fmla="*/ 0 w 556573"/>
              <a:gd name="connsiteY8" fmla="*/ 17236 h 433386"/>
              <a:gd name="connsiteX0" fmla="*/ 0 w 556573"/>
              <a:gd name="connsiteY0" fmla="*/ 124817 h 540967"/>
              <a:gd name="connsiteX1" fmla="*/ 337515 w 556573"/>
              <a:gd name="connsiteY1" fmla="*/ 194782 h 540967"/>
              <a:gd name="connsiteX2" fmla="*/ 469902 w 556573"/>
              <a:gd name="connsiteY2" fmla="*/ 0 h 540967"/>
              <a:gd name="connsiteX3" fmla="*/ 556573 w 556573"/>
              <a:gd name="connsiteY3" fmla="*/ 267125 h 540967"/>
              <a:gd name="connsiteX4" fmla="*/ 451798 w 556573"/>
              <a:gd name="connsiteY4" fmla="*/ 383806 h 540967"/>
              <a:gd name="connsiteX5" fmla="*/ 497330 w 556573"/>
              <a:gd name="connsiteY5" fmla="*/ 522214 h 540967"/>
              <a:gd name="connsiteX6" fmla="*/ 420839 w 556573"/>
              <a:gd name="connsiteY6" fmla="*/ 540967 h 540967"/>
              <a:gd name="connsiteX7" fmla="*/ 5488 w 556573"/>
              <a:gd name="connsiteY7" fmla="*/ 374281 h 540967"/>
              <a:gd name="connsiteX8" fmla="*/ 0 w 556573"/>
              <a:gd name="connsiteY8" fmla="*/ 124817 h 540967"/>
              <a:gd name="connsiteX0" fmla="*/ 0 w 1392312"/>
              <a:gd name="connsiteY0" fmla="*/ 155610 h 571760"/>
              <a:gd name="connsiteX1" fmla="*/ 337515 w 1392312"/>
              <a:gd name="connsiteY1" fmla="*/ 225575 h 571760"/>
              <a:gd name="connsiteX2" fmla="*/ 469902 w 1392312"/>
              <a:gd name="connsiteY2" fmla="*/ 30793 h 571760"/>
              <a:gd name="connsiteX3" fmla="*/ 1392312 w 1392312"/>
              <a:gd name="connsiteY3" fmla="*/ 0 h 571760"/>
              <a:gd name="connsiteX4" fmla="*/ 451798 w 1392312"/>
              <a:gd name="connsiteY4" fmla="*/ 414599 h 571760"/>
              <a:gd name="connsiteX5" fmla="*/ 497330 w 1392312"/>
              <a:gd name="connsiteY5" fmla="*/ 553007 h 571760"/>
              <a:gd name="connsiteX6" fmla="*/ 420839 w 1392312"/>
              <a:gd name="connsiteY6" fmla="*/ 571760 h 571760"/>
              <a:gd name="connsiteX7" fmla="*/ 5488 w 1392312"/>
              <a:gd name="connsiteY7" fmla="*/ 405074 h 571760"/>
              <a:gd name="connsiteX8" fmla="*/ 0 w 1392312"/>
              <a:gd name="connsiteY8" fmla="*/ 155610 h 571760"/>
              <a:gd name="connsiteX0" fmla="*/ 0 w 1392312"/>
              <a:gd name="connsiteY0" fmla="*/ 155610 h 571760"/>
              <a:gd name="connsiteX1" fmla="*/ 337515 w 1392312"/>
              <a:gd name="connsiteY1" fmla="*/ 225575 h 571760"/>
              <a:gd name="connsiteX2" fmla="*/ 469902 w 1392312"/>
              <a:gd name="connsiteY2" fmla="*/ 30793 h 571760"/>
              <a:gd name="connsiteX3" fmla="*/ 1392312 w 1392312"/>
              <a:gd name="connsiteY3" fmla="*/ 0 h 571760"/>
              <a:gd name="connsiteX4" fmla="*/ 823820 w 1392312"/>
              <a:gd name="connsiteY4" fmla="*/ 478044 h 571760"/>
              <a:gd name="connsiteX5" fmla="*/ 497330 w 1392312"/>
              <a:gd name="connsiteY5" fmla="*/ 553007 h 571760"/>
              <a:gd name="connsiteX6" fmla="*/ 420839 w 1392312"/>
              <a:gd name="connsiteY6" fmla="*/ 571760 h 571760"/>
              <a:gd name="connsiteX7" fmla="*/ 5488 w 1392312"/>
              <a:gd name="connsiteY7" fmla="*/ 405074 h 571760"/>
              <a:gd name="connsiteX8" fmla="*/ 0 w 1392312"/>
              <a:gd name="connsiteY8" fmla="*/ 155610 h 571760"/>
              <a:gd name="connsiteX0" fmla="*/ 0 w 1392312"/>
              <a:gd name="connsiteY0" fmla="*/ 155610 h 571760"/>
              <a:gd name="connsiteX1" fmla="*/ 337515 w 1392312"/>
              <a:gd name="connsiteY1" fmla="*/ 225575 h 571760"/>
              <a:gd name="connsiteX2" fmla="*/ 469902 w 1392312"/>
              <a:gd name="connsiteY2" fmla="*/ 30793 h 571760"/>
              <a:gd name="connsiteX3" fmla="*/ 1392312 w 1392312"/>
              <a:gd name="connsiteY3" fmla="*/ 0 h 571760"/>
              <a:gd name="connsiteX4" fmla="*/ 797621 w 1392312"/>
              <a:gd name="connsiteY4" fmla="*/ 395289 h 571760"/>
              <a:gd name="connsiteX5" fmla="*/ 497330 w 1392312"/>
              <a:gd name="connsiteY5" fmla="*/ 553007 h 571760"/>
              <a:gd name="connsiteX6" fmla="*/ 420839 w 1392312"/>
              <a:gd name="connsiteY6" fmla="*/ 571760 h 571760"/>
              <a:gd name="connsiteX7" fmla="*/ 5488 w 1392312"/>
              <a:gd name="connsiteY7" fmla="*/ 405074 h 571760"/>
              <a:gd name="connsiteX8" fmla="*/ 0 w 1392312"/>
              <a:gd name="connsiteY8" fmla="*/ 155610 h 571760"/>
              <a:gd name="connsiteX0" fmla="*/ 0 w 1392312"/>
              <a:gd name="connsiteY0" fmla="*/ 155610 h 571760"/>
              <a:gd name="connsiteX1" fmla="*/ 337515 w 1392312"/>
              <a:gd name="connsiteY1" fmla="*/ 225575 h 571760"/>
              <a:gd name="connsiteX2" fmla="*/ 469902 w 1392312"/>
              <a:gd name="connsiteY2" fmla="*/ 30793 h 571760"/>
              <a:gd name="connsiteX3" fmla="*/ 1392312 w 1392312"/>
              <a:gd name="connsiteY3" fmla="*/ 0 h 571760"/>
              <a:gd name="connsiteX4" fmla="*/ 797621 w 1392312"/>
              <a:gd name="connsiteY4" fmla="*/ 395289 h 571760"/>
              <a:gd name="connsiteX5" fmla="*/ 864112 w 1392312"/>
              <a:gd name="connsiteY5" fmla="*/ 528181 h 571760"/>
              <a:gd name="connsiteX6" fmla="*/ 420839 w 1392312"/>
              <a:gd name="connsiteY6" fmla="*/ 571760 h 571760"/>
              <a:gd name="connsiteX7" fmla="*/ 5488 w 1392312"/>
              <a:gd name="connsiteY7" fmla="*/ 405074 h 571760"/>
              <a:gd name="connsiteX8" fmla="*/ 0 w 1392312"/>
              <a:gd name="connsiteY8" fmla="*/ 155610 h 571760"/>
              <a:gd name="connsiteX0" fmla="*/ 0 w 1386824"/>
              <a:gd name="connsiteY0" fmla="*/ 405074 h 571760"/>
              <a:gd name="connsiteX1" fmla="*/ 332027 w 1386824"/>
              <a:gd name="connsiteY1" fmla="*/ 225575 h 571760"/>
              <a:gd name="connsiteX2" fmla="*/ 464414 w 1386824"/>
              <a:gd name="connsiteY2" fmla="*/ 30793 h 571760"/>
              <a:gd name="connsiteX3" fmla="*/ 1386824 w 1386824"/>
              <a:gd name="connsiteY3" fmla="*/ 0 h 571760"/>
              <a:gd name="connsiteX4" fmla="*/ 792133 w 1386824"/>
              <a:gd name="connsiteY4" fmla="*/ 395289 h 571760"/>
              <a:gd name="connsiteX5" fmla="*/ 858624 w 1386824"/>
              <a:gd name="connsiteY5" fmla="*/ 528181 h 571760"/>
              <a:gd name="connsiteX6" fmla="*/ 415351 w 1386824"/>
              <a:gd name="connsiteY6" fmla="*/ 571760 h 571760"/>
              <a:gd name="connsiteX7" fmla="*/ 0 w 1386824"/>
              <a:gd name="connsiteY7" fmla="*/ 405074 h 571760"/>
              <a:gd name="connsiteX0" fmla="*/ 0 w 1386824"/>
              <a:gd name="connsiteY0" fmla="*/ 405074 h 571760"/>
              <a:gd name="connsiteX1" fmla="*/ 464414 w 1386824"/>
              <a:gd name="connsiteY1" fmla="*/ 30793 h 571760"/>
              <a:gd name="connsiteX2" fmla="*/ 1386824 w 1386824"/>
              <a:gd name="connsiteY2" fmla="*/ 0 h 571760"/>
              <a:gd name="connsiteX3" fmla="*/ 792133 w 1386824"/>
              <a:gd name="connsiteY3" fmla="*/ 395289 h 571760"/>
              <a:gd name="connsiteX4" fmla="*/ 858624 w 1386824"/>
              <a:gd name="connsiteY4" fmla="*/ 528181 h 571760"/>
              <a:gd name="connsiteX5" fmla="*/ 415351 w 1386824"/>
              <a:gd name="connsiteY5" fmla="*/ 571760 h 571760"/>
              <a:gd name="connsiteX6" fmla="*/ 0 w 1386824"/>
              <a:gd name="connsiteY6" fmla="*/ 405074 h 571760"/>
              <a:gd name="connsiteX0" fmla="*/ 0 w 1570215"/>
              <a:gd name="connsiteY0" fmla="*/ 363696 h 571760"/>
              <a:gd name="connsiteX1" fmla="*/ 647805 w 1570215"/>
              <a:gd name="connsiteY1" fmla="*/ 30793 h 571760"/>
              <a:gd name="connsiteX2" fmla="*/ 1570215 w 1570215"/>
              <a:gd name="connsiteY2" fmla="*/ 0 h 571760"/>
              <a:gd name="connsiteX3" fmla="*/ 975524 w 1570215"/>
              <a:gd name="connsiteY3" fmla="*/ 395289 h 571760"/>
              <a:gd name="connsiteX4" fmla="*/ 1042015 w 1570215"/>
              <a:gd name="connsiteY4" fmla="*/ 528181 h 571760"/>
              <a:gd name="connsiteX5" fmla="*/ 598742 w 1570215"/>
              <a:gd name="connsiteY5" fmla="*/ 571760 h 571760"/>
              <a:gd name="connsiteX6" fmla="*/ 0 w 1570215"/>
              <a:gd name="connsiteY6" fmla="*/ 363696 h 571760"/>
              <a:gd name="connsiteX0" fmla="*/ 0 w 1570215"/>
              <a:gd name="connsiteY0" fmla="*/ 363696 h 571760"/>
              <a:gd name="connsiteX1" fmla="*/ 647805 w 1570215"/>
              <a:gd name="connsiteY1" fmla="*/ 30793 h 571760"/>
              <a:gd name="connsiteX2" fmla="*/ 1570215 w 1570215"/>
              <a:gd name="connsiteY2" fmla="*/ 0 h 571760"/>
              <a:gd name="connsiteX3" fmla="*/ 975524 w 1570215"/>
              <a:gd name="connsiteY3" fmla="*/ 395289 h 571760"/>
              <a:gd name="connsiteX4" fmla="*/ 1042015 w 1570215"/>
              <a:gd name="connsiteY4" fmla="*/ 528181 h 571760"/>
              <a:gd name="connsiteX5" fmla="*/ 598742 w 1570215"/>
              <a:gd name="connsiteY5" fmla="*/ 571760 h 571760"/>
              <a:gd name="connsiteX6" fmla="*/ 191124 w 1570215"/>
              <a:gd name="connsiteY6" fmla="*/ 431550 h 571760"/>
              <a:gd name="connsiteX7" fmla="*/ 0 w 1570215"/>
              <a:gd name="connsiteY7" fmla="*/ 363696 h 571760"/>
              <a:gd name="connsiteX0" fmla="*/ 133740 w 1703955"/>
              <a:gd name="connsiteY0" fmla="*/ 363696 h 571760"/>
              <a:gd name="connsiteX1" fmla="*/ 781545 w 1703955"/>
              <a:gd name="connsiteY1" fmla="*/ 30793 h 571760"/>
              <a:gd name="connsiteX2" fmla="*/ 1703955 w 1703955"/>
              <a:gd name="connsiteY2" fmla="*/ 0 h 571760"/>
              <a:gd name="connsiteX3" fmla="*/ 1109264 w 1703955"/>
              <a:gd name="connsiteY3" fmla="*/ 395289 h 571760"/>
              <a:gd name="connsiteX4" fmla="*/ 1175755 w 1703955"/>
              <a:gd name="connsiteY4" fmla="*/ 528181 h 571760"/>
              <a:gd name="connsiteX5" fmla="*/ 732482 w 1703955"/>
              <a:gd name="connsiteY5" fmla="*/ 571760 h 571760"/>
              <a:gd name="connsiteX6" fmla="*/ 0 w 1703955"/>
              <a:gd name="connsiteY6" fmla="*/ 506030 h 571760"/>
              <a:gd name="connsiteX7" fmla="*/ 133740 w 1703955"/>
              <a:gd name="connsiteY7" fmla="*/ 363696 h 571760"/>
              <a:gd name="connsiteX0" fmla="*/ 133740 w 1703955"/>
              <a:gd name="connsiteY0" fmla="*/ 363696 h 571760"/>
              <a:gd name="connsiteX1" fmla="*/ 781545 w 1703955"/>
              <a:gd name="connsiteY1" fmla="*/ 30793 h 571760"/>
              <a:gd name="connsiteX2" fmla="*/ 1703955 w 1703955"/>
              <a:gd name="connsiteY2" fmla="*/ 0 h 571760"/>
              <a:gd name="connsiteX3" fmla="*/ 1109264 w 1703955"/>
              <a:gd name="connsiteY3" fmla="*/ 395289 h 571760"/>
              <a:gd name="connsiteX4" fmla="*/ 1175755 w 1703955"/>
              <a:gd name="connsiteY4" fmla="*/ 528181 h 571760"/>
              <a:gd name="connsiteX5" fmla="*/ 732482 w 1703955"/>
              <a:gd name="connsiteY5" fmla="*/ 571760 h 571760"/>
              <a:gd name="connsiteX6" fmla="*/ 434899 w 1703955"/>
              <a:gd name="connsiteY6" fmla="*/ 539132 h 571760"/>
              <a:gd name="connsiteX7" fmla="*/ 0 w 1703955"/>
              <a:gd name="connsiteY7" fmla="*/ 506030 h 571760"/>
              <a:gd name="connsiteX8" fmla="*/ 133740 w 1703955"/>
              <a:gd name="connsiteY8" fmla="*/ 363696 h 571760"/>
              <a:gd name="connsiteX0" fmla="*/ 133740 w 1703955"/>
              <a:gd name="connsiteY0" fmla="*/ 363696 h 571760"/>
              <a:gd name="connsiteX1" fmla="*/ 781545 w 1703955"/>
              <a:gd name="connsiteY1" fmla="*/ 30793 h 571760"/>
              <a:gd name="connsiteX2" fmla="*/ 1703955 w 1703955"/>
              <a:gd name="connsiteY2" fmla="*/ 0 h 571760"/>
              <a:gd name="connsiteX3" fmla="*/ 1109264 w 1703955"/>
              <a:gd name="connsiteY3" fmla="*/ 395289 h 571760"/>
              <a:gd name="connsiteX4" fmla="*/ 1175755 w 1703955"/>
              <a:gd name="connsiteY4" fmla="*/ 528181 h 571760"/>
              <a:gd name="connsiteX5" fmla="*/ 732482 w 1703955"/>
              <a:gd name="connsiteY5" fmla="*/ 571760 h 571760"/>
              <a:gd name="connsiteX6" fmla="*/ 400840 w 1703955"/>
              <a:gd name="connsiteY6" fmla="*/ 533615 h 571760"/>
              <a:gd name="connsiteX7" fmla="*/ 0 w 1703955"/>
              <a:gd name="connsiteY7" fmla="*/ 506030 h 571760"/>
              <a:gd name="connsiteX8" fmla="*/ 133740 w 1703955"/>
              <a:gd name="connsiteY8" fmla="*/ 363696 h 571760"/>
              <a:gd name="connsiteX0" fmla="*/ 133740 w 1703955"/>
              <a:gd name="connsiteY0" fmla="*/ 363696 h 571760"/>
              <a:gd name="connsiteX1" fmla="*/ 781545 w 1703955"/>
              <a:gd name="connsiteY1" fmla="*/ 30793 h 571760"/>
              <a:gd name="connsiteX2" fmla="*/ 1703955 w 1703955"/>
              <a:gd name="connsiteY2" fmla="*/ 0 h 571760"/>
              <a:gd name="connsiteX3" fmla="*/ 1109264 w 1703955"/>
              <a:gd name="connsiteY3" fmla="*/ 395289 h 571760"/>
              <a:gd name="connsiteX4" fmla="*/ 1175755 w 1703955"/>
              <a:gd name="connsiteY4" fmla="*/ 528181 h 571760"/>
              <a:gd name="connsiteX5" fmla="*/ 732482 w 1703955"/>
              <a:gd name="connsiteY5" fmla="*/ 571760 h 571760"/>
              <a:gd name="connsiteX6" fmla="*/ 445377 w 1703955"/>
              <a:gd name="connsiteY6" fmla="*/ 506030 h 571760"/>
              <a:gd name="connsiteX7" fmla="*/ 0 w 1703955"/>
              <a:gd name="connsiteY7" fmla="*/ 506030 h 571760"/>
              <a:gd name="connsiteX8" fmla="*/ 133740 w 1703955"/>
              <a:gd name="connsiteY8" fmla="*/ 363696 h 571760"/>
              <a:gd name="connsiteX0" fmla="*/ 133740 w 1703955"/>
              <a:gd name="connsiteY0" fmla="*/ 363696 h 668307"/>
              <a:gd name="connsiteX1" fmla="*/ 781545 w 1703955"/>
              <a:gd name="connsiteY1" fmla="*/ 30793 h 668307"/>
              <a:gd name="connsiteX2" fmla="*/ 1703955 w 1703955"/>
              <a:gd name="connsiteY2" fmla="*/ 0 h 668307"/>
              <a:gd name="connsiteX3" fmla="*/ 1109264 w 1703955"/>
              <a:gd name="connsiteY3" fmla="*/ 395289 h 668307"/>
              <a:gd name="connsiteX4" fmla="*/ 1175755 w 1703955"/>
              <a:gd name="connsiteY4" fmla="*/ 528181 h 668307"/>
              <a:gd name="connsiteX5" fmla="*/ 766540 w 1703955"/>
              <a:gd name="connsiteY5" fmla="*/ 668307 h 668307"/>
              <a:gd name="connsiteX6" fmla="*/ 445377 w 1703955"/>
              <a:gd name="connsiteY6" fmla="*/ 506030 h 668307"/>
              <a:gd name="connsiteX7" fmla="*/ 0 w 1703955"/>
              <a:gd name="connsiteY7" fmla="*/ 506030 h 668307"/>
              <a:gd name="connsiteX8" fmla="*/ 133740 w 1703955"/>
              <a:gd name="connsiteY8" fmla="*/ 363696 h 668307"/>
              <a:gd name="connsiteX0" fmla="*/ 133740 w 1703955"/>
              <a:gd name="connsiteY0" fmla="*/ 363696 h 668307"/>
              <a:gd name="connsiteX1" fmla="*/ 781545 w 1703955"/>
              <a:gd name="connsiteY1" fmla="*/ 30793 h 668307"/>
              <a:gd name="connsiteX2" fmla="*/ 1703955 w 1703955"/>
              <a:gd name="connsiteY2" fmla="*/ 0 h 668307"/>
              <a:gd name="connsiteX3" fmla="*/ 1109264 w 1703955"/>
              <a:gd name="connsiteY3" fmla="*/ 395289 h 668307"/>
              <a:gd name="connsiteX4" fmla="*/ 1175755 w 1703955"/>
              <a:gd name="connsiteY4" fmla="*/ 528181 h 668307"/>
              <a:gd name="connsiteX5" fmla="*/ 766540 w 1703955"/>
              <a:gd name="connsiteY5" fmla="*/ 668307 h 668307"/>
              <a:gd name="connsiteX6" fmla="*/ 547552 w 1703955"/>
              <a:gd name="connsiteY6" fmla="*/ 489479 h 668307"/>
              <a:gd name="connsiteX7" fmla="*/ 0 w 1703955"/>
              <a:gd name="connsiteY7" fmla="*/ 506030 h 668307"/>
              <a:gd name="connsiteX8" fmla="*/ 133740 w 1703955"/>
              <a:gd name="connsiteY8" fmla="*/ 363696 h 668307"/>
              <a:gd name="connsiteX0" fmla="*/ 133740 w 1703955"/>
              <a:gd name="connsiteY0" fmla="*/ 363696 h 668307"/>
              <a:gd name="connsiteX1" fmla="*/ 781545 w 1703955"/>
              <a:gd name="connsiteY1" fmla="*/ 30793 h 668307"/>
              <a:gd name="connsiteX2" fmla="*/ 1703955 w 1703955"/>
              <a:gd name="connsiteY2" fmla="*/ 0 h 668307"/>
              <a:gd name="connsiteX3" fmla="*/ 1109264 w 1703955"/>
              <a:gd name="connsiteY3" fmla="*/ 395289 h 668307"/>
              <a:gd name="connsiteX4" fmla="*/ 1175755 w 1703955"/>
              <a:gd name="connsiteY4" fmla="*/ 528181 h 668307"/>
              <a:gd name="connsiteX5" fmla="*/ 766540 w 1703955"/>
              <a:gd name="connsiteY5" fmla="*/ 668307 h 668307"/>
              <a:gd name="connsiteX6" fmla="*/ 547552 w 1703955"/>
              <a:gd name="connsiteY6" fmla="*/ 489479 h 668307"/>
              <a:gd name="connsiteX7" fmla="*/ 0 w 1703955"/>
              <a:gd name="connsiteY7" fmla="*/ 522581 h 668307"/>
              <a:gd name="connsiteX8" fmla="*/ 133740 w 1703955"/>
              <a:gd name="connsiteY8" fmla="*/ 363696 h 668307"/>
              <a:gd name="connsiteX0" fmla="*/ 138980 w 1709195"/>
              <a:gd name="connsiteY0" fmla="*/ 363696 h 668307"/>
              <a:gd name="connsiteX1" fmla="*/ 786785 w 1709195"/>
              <a:gd name="connsiteY1" fmla="*/ 30793 h 668307"/>
              <a:gd name="connsiteX2" fmla="*/ 1709195 w 1709195"/>
              <a:gd name="connsiteY2" fmla="*/ 0 h 668307"/>
              <a:gd name="connsiteX3" fmla="*/ 1114504 w 1709195"/>
              <a:gd name="connsiteY3" fmla="*/ 395289 h 668307"/>
              <a:gd name="connsiteX4" fmla="*/ 1180995 w 1709195"/>
              <a:gd name="connsiteY4" fmla="*/ 528181 h 668307"/>
              <a:gd name="connsiteX5" fmla="*/ 771780 w 1709195"/>
              <a:gd name="connsiteY5" fmla="*/ 668307 h 668307"/>
              <a:gd name="connsiteX6" fmla="*/ 552792 w 1709195"/>
              <a:gd name="connsiteY6" fmla="*/ 489479 h 668307"/>
              <a:gd name="connsiteX7" fmla="*/ 0 w 1709195"/>
              <a:gd name="connsiteY7" fmla="*/ 514306 h 668307"/>
              <a:gd name="connsiteX8" fmla="*/ 138980 w 1709195"/>
              <a:gd name="connsiteY8" fmla="*/ 363696 h 668307"/>
              <a:gd name="connsiteX0" fmla="*/ 138980 w 1709195"/>
              <a:gd name="connsiteY0" fmla="*/ 363696 h 668307"/>
              <a:gd name="connsiteX1" fmla="*/ 786785 w 1709195"/>
              <a:gd name="connsiteY1" fmla="*/ 30793 h 668307"/>
              <a:gd name="connsiteX2" fmla="*/ 1709195 w 1709195"/>
              <a:gd name="connsiteY2" fmla="*/ 0 h 668307"/>
              <a:gd name="connsiteX3" fmla="*/ 1140702 w 1709195"/>
              <a:gd name="connsiteY3" fmla="*/ 392531 h 668307"/>
              <a:gd name="connsiteX4" fmla="*/ 1180995 w 1709195"/>
              <a:gd name="connsiteY4" fmla="*/ 528181 h 668307"/>
              <a:gd name="connsiteX5" fmla="*/ 771780 w 1709195"/>
              <a:gd name="connsiteY5" fmla="*/ 668307 h 668307"/>
              <a:gd name="connsiteX6" fmla="*/ 552792 w 1709195"/>
              <a:gd name="connsiteY6" fmla="*/ 489479 h 668307"/>
              <a:gd name="connsiteX7" fmla="*/ 0 w 1709195"/>
              <a:gd name="connsiteY7" fmla="*/ 514306 h 668307"/>
              <a:gd name="connsiteX8" fmla="*/ 138980 w 1709195"/>
              <a:gd name="connsiteY8" fmla="*/ 363696 h 668307"/>
              <a:gd name="connsiteX0" fmla="*/ 138980 w 1965943"/>
              <a:gd name="connsiteY0" fmla="*/ 355421 h 660032"/>
              <a:gd name="connsiteX1" fmla="*/ 786785 w 1965943"/>
              <a:gd name="connsiteY1" fmla="*/ 22518 h 660032"/>
              <a:gd name="connsiteX2" fmla="*/ 1965943 w 1965943"/>
              <a:gd name="connsiteY2" fmla="*/ 0 h 660032"/>
              <a:gd name="connsiteX3" fmla="*/ 1140702 w 1965943"/>
              <a:gd name="connsiteY3" fmla="*/ 384256 h 660032"/>
              <a:gd name="connsiteX4" fmla="*/ 1180995 w 1965943"/>
              <a:gd name="connsiteY4" fmla="*/ 519906 h 660032"/>
              <a:gd name="connsiteX5" fmla="*/ 771780 w 1965943"/>
              <a:gd name="connsiteY5" fmla="*/ 660032 h 660032"/>
              <a:gd name="connsiteX6" fmla="*/ 552792 w 1965943"/>
              <a:gd name="connsiteY6" fmla="*/ 481204 h 660032"/>
              <a:gd name="connsiteX7" fmla="*/ 0 w 1965943"/>
              <a:gd name="connsiteY7" fmla="*/ 506031 h 660032"/>
              <a:gd name="connsiteX8" fmla="*/ 138980 w 1965943"/>
              <a:gd name="connsiteY8" fmla="*/ 355421 h 660032"/>
              <a:gd name="connsiteX0" fmla="*/ 138980 w 1965943"/>
              <a:gd name="connsiteY0" fmla="*/ 355421 h 660032"/>
              <a:gd name="connsiteX1" fmla="*/ 786785 w 1965943"/>
              <a:gd name="connsiteY1" fmla="*/ 22518 h 660032"/>
              <a:gd name="connsiteX2" fmla="*/ 1965943 w 1965943"/>
              <a:gd name="connsiteY2" fmla="*/ 0 h 660032"/>
              <a:gd name="connsiteX3" fmla="*/ 1140702 w 1965943"/>
              <a:gd name="connsiteY3" fmla="*/ 384256 h 660032"/>
              <a:gd name="connsiteX4" fmla="*/ 1484900 w 1965943"/>
              <a:gd name="connsiteY4" fmla="*/ 539215 h 660032"/>
              <a:gd name="connsiteX5" fmla="*/ 771780 w 1965943"/>
              <a:gd name="connsiteY5" fmla="*/ 660032 h 660032"/>
              <a:gd name="connsiteX6" fmla="*/ 552792 w 1965943"/>
              <a:gd name="connsiteY6" fmla="*/ 481204 h 660032"/>
              <a:gd name="connsiteX7" fmla="*/ 0 w 1965943"/>
              <a:gd name="connsiteY7" fmla="*/ 506031 h 660032"/>
              <a:gd name="connsiteX8" fmla="*/ 138980 w 1965943"/>
              <a:gd name="connsiteY8" fmla="*/ 355421 h 660032"/>
              <a:gd name="connsiteX0" fmla="*/ 138980 w 1965943"/>
              <a:gd name="connsiteY0" fmla="*/ 355421 h 715202"/>
              <a:gd name="connsiteX1" fmla="*/ 786785 w 1965943"/>
              <a:gd name="connsiteY1" fmla="*/ 22518 h 715202"/>
              <a:gd name="connsiteX2" fmla="*/ 1965943 w 1965943"/>
              <a:gd name="connsiteY2" fmla="*/ 0 h 715202"/>
              <a:gd name="connsiteX3" fmla="*/ 1140702 w 1965943"/>
              <a:gd name="connsiteY3" fmla="*/ 384256 h 715202"/>
              <a:gd name="connsiteX4" fmla="*/ 1484900 w 1965943"/>
              <a:gd name="connsiteY4" fmla="*/ 539215 h 715202"/>
              <a:gd name="connsiteX5" fmla="*/ 994469 w 1965943"/>
              <a:gd name="connsiteY5" fmla="*/ 715202 h 715202"/>
              <a:gd name="connsiteX6" fmla="*/ 552792 w 1965943"/>
              <a:gd name="connsiteY6" fmla="*/ 481204 h 715202"/>
              <a:gd name="connsiteX7" fmla="*/ 0 w 1965943"/>
              <a:gd name="connsiteY7" fmla="*/ 506031 h 715202"/>
              <a:gd name="connsiteX8" fmla="*/ 138980 w 1965943"/>
              <a:gd name="connsiteY8" fmla="*/ 355421 h 715202"/>
              <a:gd name="connsiteX0" fmla="*/ 138980 w 1965943"/>
              <a:gd name="connsiteY0" fmla="*/ 355421 h 715202"/>
              <a:gd name="connsiteX1" fmla="*/ 786785 w 1965943"/>
              <a:gd name="connsiteY1" fmla="*/ 22518 h 715202"/>
              <a:gd name="connsiteX2" fmla="*/ 1965943 w 1965943"/>
              <a:gd name="connsiteY2" fmla="*/ 0 h 715202"/>
              <a:gd name="connsiteX3" fmla="*/ 1140702 w 1965943"/>
              <a:gd name="connsiteY3" fmla="*/ 384256 h 715202"/>
              <a:gd name="connsiteX4" fmla="*/ 1484900 w 1965943"/>
              <a:gd name="connsiteY4" fmla="*/ 539215 h 715202"/>
              <a:gd name="connsiteX5" fmla="*/ 994469 w 1965943"/>
              <a:gd name="connsiteY5" fmla="*/ 715202 h 715202"/>
              <a:gd name="connsiteX6" fmla="*/ 759762 w 1965943"/>
              <a:gd name="connsiteY6" fmla="*/ 483962 h 715202"/>
              <a:gd name="connsiteX7" fmla="*/ 0 w 1965943"/>
              <a:gd name="connsiteY7" fmla="*/ 506031 h 715202"/>
              <a:gd name="connsiteX8" fmla="*/ 138980 w 1965943"/>
              <a:gd name="connsiteY8" fmla="*/ 355421 h 715202"/>
              <a:gd name="connsiteX0" fmla="*/ 138980 w 1965943"/>
              <a:gd name="connsiteY0" fmla="*/ 355421 h 715202"/>
              <a:gd name="connsiteX1" fmla="*/ 1116889 w 1965943"/>
              <a:gd name="connsiteY1" fmla="*/ 28035 h 715202"/>
              <a:gd name="connsiteX2" fmla="*/ 1965943 w 1965943"/>
              <a:gd name="connsiteY2" fmla="*/ 0 h 715202"/>
              <a:gd name="connsiteX3" fmla="*/ 1140702 w 1965943"/>
              <a:gd name="connsiteY3" fmla="*/ 384256 h 715202"/>
              <a:gd name="connsiteX4" fmla="*/ 1484900 w 1965943"/>
              <a:gd name="connsiteY4" fmla="*/ 539215 h 715202"/>
              <a:gd name="connsiteX5" fmla="*/ 994469 w 1965943"/>
              <a:gd name="connsiteY5" fmla="*/ 715202 h 715202"/>
              <a:gd name="connsiteX6" fmla="*/ 759762 w 1965943"/>
              <a:gd name="connsiteY6" fmla="*/ 483962 h 715202"/>
              <a:gd name="connsiteX7" fmla="*/ 0 w 1965943"/>
              <a:gd name="connsiteY7" fmla="*/ 506031 h 715202"/>
              <a:gd name="connsiteX8" fmla="*/ 138980 w 1965943"/>
              <a:gd name="connsiteY8" fmla="*/ 355421 h 715202"/>
              <a:gd name="connsiteX0" fmla="*/ 406207 w 1965943"/>
              <a:gd name="connsiteY0" fmla="*/ 377489 h 715202"/>
              <a:gd name="connsiteX1" fmla="*/ 1116889 w 1965943"/>
              <a:gd name="connsiteY1" fmla="*/ 28035 h 715202"/>
              <a:gd name="connsiteX2" fmla="*/ 1965943 w 1965943"/>
              <a:gd name="connsiteY2" fmla="*/ 0 h 715202"/>
              <a:gd name="connsiteX3" fmla="*/ 1140702 w 1965943"/>
              <a:gd name="connsiteY3" fmla="*/ 384256 h 715202"/>
              <a:gd name="connsiteX4" fmla="*/ 1484900 w 1965943"/>
              <a:gd name="connsiteY4" fmla="*/ 539215 h 715202"/>
              <a:gd name="connsiteX5" fmla="*/ 994469 w 1965943"/>
              <a:gd name="connsiteY5" fmla="*/ 715202 h 715202"/>
              <a:gd name="connsiteX6" fmla="*/ 759762 w 1965943"/>
              <a:gd name="connsiteY6" fmla="*/ 483962 h 715202"/>
              <a:gd name="connsiteX7" fmla="*/ 0 w 1965943"/>
              <a:gd name="connsiteY7" fmla="*/ 506031 h 715202"/>
              <a:gd name="connsiteX8" fmla="*/ 406207 w 1965943"/>
              <a:gd name="connsiteY8" fmla="*/ 377489 h 715202"/>
              <a:gd name="connsiteX0" fmla="*/ 128501 w 1688237"/>
              <a:gd name="connsiteY0" fmla="*/ 377489 h 715202"/>
              <a:gd name="connsiteX1" fmla="*/ 839183 w 1688237"/>
              <a:gd name="connsiteY1" fmla="*/ 28035 h 715202"/>
              <a:gd name="connsiteX2" fmla="*/ 1688237 w 1688237"/>
              <a:gd name="connsiteY2" fmla="*/ 0 h 715202"/>
              <a:gd name="connsiteX3" fmla="*/ 862996 w 1688237"/>
              <a:gd name="connsiteY3" fmla="*/ 384256 h 715202"/>
              <a:gd name="connsiteX4" fmla="*/ 1207194 w 1688237"/>
              <a:gd name="connsiteY4" fmla="*/ 539215 h 715202"/>
              <a:gd name="connsiteX5" fmla="*/ 716763 w 1688237"/>
              <a:gd name="connsiteY5" fmla="*/ 715202 h 715202"/>
              <a:gd name="connsiteX6" fmla="*/ 482056 w 1688237"/>
              <a:gd name="connsiteY6" fmla="*/ 483962 h 715202"/>
              <a:gd name="connsiteX7" fmla="*/ 0 w 1688237"/>
              <a:gd name="connsiteY7" fmla="*/ 530857 h 715202"/>
              <a:gd name="connsiteX8" fmla="*/ 128501 w 1688237"/>
              <a:gd name="connsiteY8" fmla="*/ 377489 h 715202"/>
              <a:gd name="connsiteX0" fmla="*/ 110162 w 1669898"/>
              <a:gd name="connsiteY0" fmla="*/ 377489 h 715202"/>
              <a:gd name="connsiteX1" fmla="*/ 820844 w 1669898"/>
              <a:gd name="connsiteY1" fmla="*/ 28035 h 715202"/>
              <a:gd name="connsiteX2" fmla="*/ 1669898 w 1669898"/>
              <a:gd name="connsiteY2" fmla="*/ 0 h 715202"/>
              <a:gd name="connsiteX3" fmla="*/ 844657 w 1669898"/>
              <a:gd name="connsiteY3" fmla="*/ 384256 h 715202"/>
              <a:gd name="connsiteX4" fmla="*/ 1188855 w 1669898"/>
              <a:gd name="connsiteY4" fmla="*/ 539215 h 715202"/>
              <a:gd name="connsiteX5" fmla="*/ 698424 w 1669898"/>
              <a:gd name="connsiteY5" fmla="*/ 715202 h 715202"/>
              <a:gd name="connsiteX6" fmla="*/ 463717 w 1669898"/>
              <a:gd name="connsiteY6" fmla="*/ 483962 h 715202"/>
              <a:gd name="connsiteX7" fmla="*/ 0 w 1669898"/>
              <a:gd name="connsiteY7" fmla="*/ 547408 h 715202"/>
              <a:gd name="connsiteX8" fmla="*/ 110162 w 1669898"/>
              <a:gd name="connsiteY8" fmla="*/ 377489 h 715202"/>
              <a:gd name="connsiteX0" fmla="*/ 186138 w 1745874"/>
              <a:gd name="connsiteY0" fmla="*/ 377489 h 715202"/>
              <a:gd name="connsiteX1" fmla="*/ 896820 w 1745874"/>
              <a:gd name="connsiteY1" fmla="*/ 28035 h 715202"/>
              <a:gd name="connsiteX2" fmla="*/ 1745874 w 1745874"/>
              <a:gd name="connsiteY2" fmla="*/ 0 h 715202"/>
              <a:gd name="connsiteX3" fmla="*/ 920633 w 1745874"/>
              <a:gd name="connsiteY3" fmla="*/ 384256 h 715202"/>
              <a:gd name="connsiteX4" fmla="*/ 1264831 w 1745874"/>
              <a:gd name="connsiteY4" fmla="*/ 539215 h 715202"/>
              <a:gd name="connsiteX5" fmla="*/ 774400 w 1745874"/>
              <a:gd name="connsiteY5" fmla="*/ 715202 h 715202"/>
              <a:gd name="connsiteX6" fmla="*/ 539693 w 1745874"/>
              <a:gd name="connsiteY6" fmla="*/ 483962 h 715202"/>
              <a:gd name="connsiteX7" fmla="*/ 0 w 1745874"/>
              <a:gd name="connsiteY7" fmla="*/ 563959 h 715202"/>
              <a:gd name="connsiteX8" fmla="*/ 186138 w 1745874"/>
              <a:gd name="connsiteY8" fmla="*/ 377489 h 715202"/>
              <a:gd name="connsiteX0" fmla="*/ 186138 w 1745874"/>
              <a:gd name="connsiteY0" fmla="*/ 377489 h 715202"/>
              <a:gd name="connsiteX1" fmla="*/ 896820 w 1745874"/>
              <a:gd name="connsiteY1" fmla="*/ 28035 h 715202"/>
              <a:gd name="connsiteX2" fmla="*/ 1745874 w 1745874"/>
              <a:gd name="connsiteY2" fmla="*/ 0 h 715202"/>
              <a:gd name="connsiteX3" fmla="*/ 920633 w 1745874"/>
              <a:gd name="connsiteY3" fmla="*/ 384256 h 715202"/>
              <a:gd name="connsiteX4" fmla="*/ 1264831 w 1745874"/>
              <a:gd name="connsiteY4" fmla="*/ 539215 h 715202"/>
              <a:gd name="connsiteX5" fmla="*/ 774400 w 1745874"/>
              <a:gd name="connsiteY5" fmla="*/ 715202 h 715202"/>
              <a:gd name="connsiteX6" fmla="*/ 578991 w 1745874"/>
              <a:gd name="connsiteY6" fmla="*/ 506030 h 715202"/>
              <a:gd name="connsiteX7" fmla="*/ 0 w 1745874"/>
              <a:gd name="connsiteY7" fmla="*/ 563959 h 715202"/>
              <a:gd name="connsiteX8" fmla="*/ 186138 w 1745874"/>
              <a:gd name="connsiteY8" fmla="*/ 377489 h 715202"/>
              <a:gd name="connsiteX0" fmla="*/ 149460 w 1709196"/>
              <a:gd name="connsiteY0" fmla="*/ 377489 h 715202"/>
              <a:gd name="connsiteX1" fmla="*/ 860142 w 1709196"/>
              <a:gd name="connsiteY1" fmla="*/ 28035 h 715202"/>
              <a:gd name="connsiteX2" fmla="*/ 1709196 w 1709196"/>
              <a:gd name="connsiteY2" fmla="*/ 0 h 715202"/>
              <a:gd name="connsiteX3" fmla="*/ 883955 w 1709196"/>
              <a:gd name="connsiteY3" fmla="*/ 384256 h 715202"/>
              <a:gd name="connsiteX4" fmla="*/ 1228153 w 1709196"/>
              <a:gd name="connsiteY4" fmla="*/ 539215 h 715202"/>
              <a:gd name="connsiteX5" fmla="*/ 737722 w 1709196"/>
              <a:gd name="connsiteY5" fmla="*/ 715202 h 715202"/>
              <a:gd name="connsiteX6" fmla="*/ 542313 w 1709196"/>
              <a:gd name="connsiteY6" fmla="*/ 506030 h 715202"/>
              <a:gd name="connsiteX7" fmla="*/ 0 w 1709196"/>
              <a:gd name="connsiteY7" fmla="*/ 586027 h 715202"/>
              <a:gd name="connsiteX8" fmla="*/ 149460 w 1709196"/>
              <a:gd name="connsiteY8" fmla="*/ 377489 h 715202"/>
              <a:gd name="connsiteX0" fmla="*/ 149460 w 1709196"/>
              <a:gd name="connsiteY0" fmla="*/ 377489 h 715202"/>
              <a:gd name="connsiteX1" fmla="*/ 860142 w 1709196"/>
              <a:gd name="connsiteY1" fmla="*/ 28035 h 715202"/>
              <a:gd name="connsiteX2" fmla="*/ 1709196 w 1709196"/>
              <a:gd name="connsiteY2" fmla="*/ 0 h 715202"/>
              <a:gd name="connsiteX3" fmla="*/ 883955 w 1709196"/>
              <a:gd name="connsiteY3" fmla="*/ 384256 h 715202"/>
              <a:gd name="connsiteX4" fmla="*/ 1228153 w 1709196"/>
              <a:gd name="connsiteY4" fmla="*/ 539215 h 715202"/>
              <a:gd name="connsiteX5" fmla="*/ 737722 w 1709196"/>
              <a:gd name="connsiteY5" fmla="*/ 715202 h 715202"/>
              <a:gd name="connsiteX6" fmla="*/ 497776 w 1709196"/>
              <a:gd name="connsiteY6" fmla="*/ 506030 h 715202"/>
              <a:gd name="connsiteX7" fmla="*/ 0 w 1709196"/>
              <a:gd name="connsiteY7" fmla="*/ 586027 h 715202"/>
              <a:gd name="connsiteX8" fmla="*/ 149460 w 1709196"/>
              <a:gd name="connsiteY8" fmla="*/ 377489 h 715202"/>
              <a:gd name="connsiteX0" fmla="*/ 149460 w 1709196"/>
              <a:gd name="connsiteY0" fmla="*/ 377489 h 715202"/>
              <a:gd name="connsiteX1" fmla="*/ 860142 w 1709196"/>
              <a:gd name="connsiteY1" fmla="*/ 28035 h 715202"/>
              <a:gd name="connsiteX2" fmla="*/ 1709196 w 1709196"/>
              <a:gd name="connsiteY2" fmla="*/ 0 h 715202"/>
              <a:gd name="connsiteX3" fmla="*/ 1049007 w 1709196"/>
              <a:gd name="connsiteY3" fmla="*/ 395290 h 715202"/>
              <a:gd name="connsiteX4" fmla="*/ 1228153 w 1709196"/>
              <a:gd name="connsiteY4" fmla="*/ 539215 h 715202"/>
              <a:gd name="connsiteX5" fmla="*/ 737722 w 1709196"/>
              <a:gd name="connsiteY5" fmla="*/ 715202 h 715202"/>
              <a:gd name="connsiteX6" fmla="*/ 497776 w 1709196"/>
              <a:gd name="connsiteY6" fmla="*/ 506030 h 715202"/>
              <a:gd name="connsiteX7" fmla="*/ 0 w 1709196"/>
              <a:gd name="connsiteY7" fmla="*/ 586027 h 715202"/>
              <a:gd name="connsiteX8" fmla="*/ 149460 w 1709196"/>
              <a:gd name="connsiteY8" fmla="*/ 377489 h 715202"/>
              <a:gd name="connsiteX0" fmla="*/ 149460 w 1709196"/>
              <a:gd name="connsiteY0" fmla="*/ 377489 h 715202"/>
              <a:gd name="connsiteX1" fmla="*/ 860142 w 1709196"/>
              <a:gd name="connsiteY1" fmla="*/ 28035 h 715202"/>
              <a:gd name="connsiteX2" fmla="*/ 1709196 w 1709196"/>
              <a:gd name="connsiteY2" fmla="*/ 0 h 715202"/>
              <a:gd name="connsiteX3" fmla="*/ 1049007 w 1709196"/>
              <a:gd name="connsiteY3" fmla="*/ 395290 h 715202"/>
              <a:gd name="connsiteX4" fmla="*/ 1471801 w 1709196"/>
              <a:gd name="connsiteY4" fmla="*/ 470253 h 715202"/>
              <a:gd name="connsiteX5" fmla="*/ 737722 w 1709196"/>
              <a:gd name="connsiteY5" fmla="*/ 715202 h 715202"/>
              <a:gd name="connsiteX6" fmla="*/ 497776 w 1709196"/>
              <a:gd name="connsiteY6" fmla="*/ 506030 h 715202"/>
              <a:gd name="connsiteX7" fmla="*/ 0 w 1709196"/>
              <a:gd name="connsiteY7" fmla="*/ 586027 h 715202"/>
              <a:gd name="connsiteX8" fmla="*/ 149460 w 1709196"/>
              <a:gd name="connsiteY8" fmla="*/ 377489 h 715202"/>
              <a:gd name="connsiteX0" fmla="*/ 149460 w 1709196"/>
              <a:gd name="connsiteY0" fmla="*/ 377489 h 715202"/>
              <a:gd name="connsiteX1" fmla="*/ 860142 w 1709196"/>
              <a:gd name="connsiteY1" fmla="*/ 28035 h 715202"/>
              <a:gd name="connsiteX2" fmla="*/ 1709196 w 1709196"/>
              <a:gd name="connsiteY2" fmla="*/ 0 h 715202"/>
              <a:gd name="connsiteX3" fmla="*/ 1195720 w 1709196"/>
              <a:gd name="connsiteY3" fmla="*/ 329086 h 715202"/>
              <a:gd name="connsiteX4" fmla="*/ 1471801 w 1709196"/>
              <a:gd name="connsiteY4" fmla="*/ 470253 h 715202"/>
              <a:gd name="connsiteX5" fmla="*/ 737722 w 1709196"/>
              <a:gd name="connsiteY5" fmla="*/ 715202 h 715202"/>
              <a:gd name="connsiteX6" fmla="*/ 497776 w 1709196"/>
              <a:gd name="connsiteY6" fmla="*/ 506030 h 715202"/>
              <a:gd name="connsiteX7" fmla="*/ 0 w 1709196"/>
              <a:gd name="connsiteY7" fmla="*/ 586027 h 715202"/>
              <a:gd name="connsiteX8" fmla="*/ 149460 w 1709196"/>
              <a:gd name="connsiteY8" fmla="*/ 377489 h 715202"/>
              <a:gd name="connsiteX0" fmla="*/ 149460 w 1709196"/>
              <a:gd name="connsiteY0" fmla="*/ 377489 h 715202"/>
              <a:gd name="connsiteX1" fmla="*/ 860142 w 1709196"/>
              <a:gd name="connsiteY1" fmla="*/ 28035 h 715202"/>
              <a:gd name="connsiteX2" fmla="*/ 1709196 w 1709196"/>
              <a:gd name="connsiteY2" fmla="*/ 0 h 715202"/>
              <a:gd name="connsiteX3" fmla="*/ 1245498 w 1709196"/>
              <a:gd name="connsiteY3" fmla="*/ 364946 h 715202"/>
              <a:gd name="connsiteX4" fmla="*/ 1471801 w 1709196"/>
              <a:gd name="connsiteY4" fmla="*/ 470253 h 715202"/>
              <a:gd name="connsiteX5" fmla="*/ 737722 w 1709196"/>
              <a:gd name="connsiteY5" fmla="*/ 715202 h 715202"/>
              <a:gd name="connsiteX6" fmla="*/ 497776 w 1709196"/>
              <a:gd name="connsiteY6" fmla="*/ 506030 h 715202"/>
              <a:gd name="connsiteX7" fmla="*/ 0 w 1709196"/>
              <a:gd name="connsiteY7" fmla="*/ 586027 h 715202"/>
              <a:gd name="connsiteX8" fmla="*/ 149460 w 1709196"/>
              <a:gd name="connsiteY8" fmla="*/ 377489 h 715202"/>
              <a:gd name="connsiteX0" fmla="*/ 149460 w 1709196"/>
              <a:gd name="connsiteY0" fmla="*/ 377489 h 715202"/>
              <a:gd name="connsiteX1" fmla="*/ 860142 w 1709196"/>
              <a:gd name="connsiteY1" fmla="*/ 28035 h 715202"/>
              <a:gd name="connsiteX2" fmla="*/ 1709196 w 1709196"/>
              <a:gd name="connsiteY2" fmla="*/ 0 h 715202"/>
              <a:gd name="connsiteX3" fmla="*/ 1245498 w 1709196"/>
              <a:gd name="connsiteY3" fmla="*/ 364946 h 715202"/>
              <a:gd name="connsiteX4" fmla="*/ 1487520 w 1709196"/>
              <a:gd name="connsiteY4" fmla="*/ 453702 h 715202"/>
              <a:gd name="connsiteX5" fmla="*/ 737722 w 1709196"/>
              <a:gd name="connsiteY5" fmla="*/ 715202 h 715202"/>
              <a:gd name="connsiteX6" fmla="*/ 497776 w 1709196"/>
              <a:gd name="connsiteY6" fmla="*/ 506030 h 715202"/>
              <a:gd name="connsiteX7" fmla="*/ 0 w 1709196"/>
              <a:gd name="connsiteY7" fmla="*/ 586027 h 715202"/>
              <a:gd name="connsiteX8" fmla="*/ 149460 w 1709196"/>
              <a:gd name="connsiteY8" fmla="*/ 377489 h 715202"/>
              <a:gd name="connsiteX0" fmla="*/ 149460 w 1709196"/>
              <a:gd name="connsiteY0" fmla="*/ 377489 h 673825"/>
              <a:gd name="connsiteX1" fmla="*/ 860142 w 1709196"/>
              <a:gd name="connsiteY1" fmla="*/ 28035 h 673825"/>
              <a:gd name="connsiteX2" fmla="*/ 1709196 w 1709196"/>
              <a:gd name="connsiteY2" fmla="*/ 0 h 673825"/>
              <a:gd name="connsiteX3" fmla="*/ 1245498 w 1709196"/>
              <a:gd name="connsiteY3" fmla="*/ 364946 h 673825"/>
              <a:gd name="connsiteX4" fmla="*/ 1487520 w 1709196"/>
              <a:gd name="connsiteY4" fmla="*/ 453702 h 673825"/>
              <a:gd name="connsiteX5" fmla="*/ 863476 w 1709196"/>
              <a:gd name="connsiteY5" fmla="*/ 673825 h 673825"/>
              <a:gd name="connsiteX6" fmla="*/ 497776 w 1709196"/>
              <a:gd name="connsiteY6" fmla="*/ 506030 h 673825"/>
              <a:gd name="connsiteX7" fmla="*/ 0 w 1709196"/>
              <a:gd name="connsiteY7" fmla="*/ 586027 h 673825"/>
              <a:gd name="connsiteX8" fmla="*/ 149460 w 1709196"/>
              <a:gd name="connsiteY8" fmla="*/ 377489 h 673825"/>
              <a:gd name="connsiteX0" fmla="*/ 149460 w 1709196"/>
              <a:gd name="connsiteY0" fmla="*/ 377489 h 701410"/>
              <a:gd name="connsiteX1" fmla="*/ 860142 w 1709196"/>
              <a:gd name="connsiteY1" fmla="*/ 28035 h 701410"/>
              <a:gd name="connsiteX2" fmla="*/ 1709196 w 1709196"/>
              <a:gd name="connsiteY2" fmla="*/ 0 h 701410"/>
              <a:gd name="connsiteX3" fmla="*/ 1245498 w 1709196"/>
              <a:gd name="connsiteY3" fmla="*/ 364946 h 701410"/>
              <a:gd name="connsiteX4" fmla="*/ 1487520 w 1709196"/>
              <a:gd name="connsiteY4" fmla="*/ 453702 h 701410"/>
              <a:gd name="connsiteX5" fmla="*/ 779640 w 1709196"/>
              <a:gd name="connsiteY5" fmla="*/ 701410 h 701410"/>
              <a:gd name="connsiteX6" fmla="*/ 497776 w 1709196"/>
              <a:gd name="connsiteY6" fmla="*/ 506030 h 701410"/>
              <a:gd name="connsiteX7" fmla="*/ 0 w 1709196"/>
              <a:gd name="connsiteY7" fmla="*/ 586027 h 701410"/>
              <a:gd name="connsiteX8" fmla="*/ 149460 w 1709196"/>
              <a:gd name="connsiteY8" fmla="*/ 377489 h 701410"/>
              <a:gd name="connsiteX0" fmla="*/ 149460 w 1709196"/>
              <a:gd name="connsiteY0" fmla="*/ 377489 h 701410"/>
              <a:gd name="connsiteX1" fmla="*/ 860142 w 1709196"/>
              <a:gd name="connsiteY1" fmla="*/ 28035 h 701410"/>
              <a:gd name="connsiteX2" fmla="*/ 1709196 w 1709196"/>
              <a:gd name="connsiteY2" fmla="*/ 0 h 701410"/>
              <a:gd name="connsiteX3" fmla="*/ 1203580 w 1709196"/>
              <a:gd name="connsiteY3" fmla="*/ 392531 h 701410"/>
              <a:gd name="connsiteX4" fmla="*/ 1487520 w 1709196"/>
              <a:gd name="connsiteY4" fmla="*/ 453702 h 701410"/>
              <a:gd name="connsiteX5" fmla="*/ 779640 w 1709196"/>
              <a:gd name="connsiteY5" fmla="*/ 701410 h 701410"/>
              <a:gd name="connsiteX6" fmla="*/ 497776 w 1709196"/>
              <a:gd name="connsiteY6" fmla="*/ 506030 h 701410"/>
              <a:gd name="connsiteX7" fmla="*/ 0 w 1709196"/>
              <a:gd name="connsiteY7" fmla="*/ 586027 h 701410"/>
              <a:gd name="connsiteX8" fmla="*/ 149460 w 1709196"/>
              <a:gd name="connsiteY8" fmla="*/ 377489 h 701410"/>
              <a:gd name="connsiteX0" fmla="*/ 149460 w 1709196"/>
              <a:gd name="connsiteY0" fmla="*/ 377489 h 701410"/>
              <a:gd name="connsiteX1" fmla="*/ 860142 w 1709196"/>
              <a:gd name="connsiteY1" fmla="*/ 28035 h 701410"/>
              <a:gd name="connsiteX2" fmla="*/ 1709196 w 1709196"/>
              <a:gd name="connsiteY2" fmla="*/ 0 h 701410"/>
              <a:gd name="connsiteX3" fmla="*/ 1203580 w 1709196"/>
              <a:gd name="connsiteY3" fmla="*/ 392531 h 701410"/>
              <a:gd name="connsiteX4" fmla="*/ 1424643 w 1709196"/>
              <a:gd name="connsiteY4" fmla="*/ 450944 h 701410"/>
              <a:gd name="connsiteX5" fmla="*/ 779640 w 1709196"/>
              <a:gd name="connsiteY5" fmla="*/ 701410 h 701410"/>
              <a:gd name="connsiteX6" fmla="*/ 497776 w 1709196"/>
              <a:gd name="connsiteY6" fmla="*/ 506030 h 701410"/>
              <a:gd name="connsiteX7" fmla="*/ 0 w 1709196"/>
              <a:gd name="connsiteY7" fmla="*/ 586027 h 701410"/>
              <a:gd name="connsiteX8" fmla="*/ 149460 w 1709196"/>
              <a:gd name="connsiteY8" fmla="*/ 377489 h 701410"/>
              <a:gd name="connsiteX0" fmla="*/ 149460 w 1709196"/>
              <a:gd name="connsiteY0" fmla="*/ 377489 h 690376"/>
              <a:gd name="connsiteX1" fmla="*/ 860142 w 1709196"/>
              <a:gd name="connsiteY1" fmla="*/ 28035 h 690376"/>
              <a:gd name="connsiteX2" fmla="*/ 1709196 w 1709196"/>
              <a:gd name="connsiteY2" fmla="*/ 0 h 690376"/>
              <a:gd name="connsiteX3" fmla="*/ 1203580 w 1709196"/>
              <a:gd name="connsiteY3" fmla="*/ 392531 h 690376"/>
              <a:gd name="connsiteX4" fmla="*/ 1424643 w 1709196"/>
              <a:gd name="connsiteY4" fmla="*/ 450944 h 690376"/>
              <a:gd name="connsiteX5" fmla="*/ 769160 w 1709196"/>
              <a:gd name="connsiteY5" fmla="*/ 690376 h 690376"/>
              <a:gd name="connsiteX6" fmla="*/ 497776 w 1709196"/>
              <a:gd name="connsiteY6" fmla="*/ 506030 h 690376"/>
              <a:gd name="connsiteX7" fmla="*/ 0 w 1709196"/>
              <a:gd name="connsiteY7" fmla="*/ 586027 h 690376"/>
              <a:gd name="connsiteX8" fmla="*/ 149460 w 1709196"/>
              <a:gd name="connsiteY8" fmla="*/ 377489 h 690376"/>
              <a:gd name="connsiteX0" fmla="*/ 149460 w 1709196"/>
              <a:gd name="connsiteY0" fmla="*/ 396348 h 709235"/>
              <a:gd name="connsiteX1" fmla="*/ 1232164 w 1709196"/>
              <a:gd name="connsiteY1" fmla="*/ 0 h 709235"/>
              <a:gd name="connsiteX2" fmla="*/ 1709196 w 1709196"/>
              <a:gd name="connsiteY2" fmla="*/ 18859 h 709235"/>
              <a:gd name="connsiteX3" fmla="*/ 1203580 w 1709196"/>
              <a:gd name="connsiteY3" fmla="*/ 411390 h 709235"/>
              <a:gd name="connsiteX4" fmla="*/ 1424643 w 1709196"/>
              <a:gd name="connsiteY4" fmla="*/ 469803 h 709235"/>
              <a:gd name="connsiteX5" fmla="*/ 769160 w 1709196"/>
              <a:gd name="connsiteY5" fmla="*/ 709235 h 709235"/>
              <a:gd name="connsiteX6" fmla="*/ 497776 w 1709196"/>
              <a:gd name="connsiteY6" fmla="*/ 524889 h 709235"/>
              <a:gd name="connsiteX7" fmla="*/ 0 w 1709196"/>
              <a:gd name="connsiteY7" fmla="*/ 604886 h 709235"/>
              <a:gd name="connsiteX8" fmla="*/ 149460 w 1709196"/>
              <a:gd name="connsiteY8" fmla="*/ 396348 h 709235"/>
              <a:gd name="connsiteX0" fmla="*/ 149460 w 1714436"/>
              <a:gd name="connsiteY0" fmla="*/ 432658 h 745545"/>
              <a:gd name="connsiteX1" fmla="*/ 1232164 w 1714436"/>
              <a:gd name="connsiteY1" fmla="*/ 36310 h 745545"/>
              <a:gd name="connsiteX2" fmla="*/ 1714436 w 1714436"/>
              <a:gd name="connsiteY2" fmla="*/ 0 h 745545"/>
              <a:gd name="connsiteX3" fmla="*/ 1203580 w 1714436"/>
              <a:gd name="connsiteY3" fmla="*/ 447700 h 745545"/>
              <a:gd name="connsiteX4" fmla="*/ 1424643 w 1714436"/>
              <a:gd name="connsiteY4" fmla="*/ 506113 h 745545"/>
              <a:gd name="connsiteX5" fmla="*/ 769160 w 1714436"/>
              <a:gd name="connsiteY5" fmla="*/ 745545 h 745545"/>
              <a:gd name="connsiteX6" fmla="*/ 497776 w 1714436"/>
              <a:gd name="connsiteY6" fmla="*/ 561199 h 745545"/>
              <a:gd name="connsiteX7" fmla="*/ 0 w 1714436"/>
              <a:gd name="connsiteY7" fmla="*/ 641196 h 745545"/>
              <a:gd name="connsiteX8" fmla="*/ 149460 w 1714436"/>
              <a:gd name="connsiteY8" fmla="*/ 432658 h 745545"/>
              <a:gd name="connsiteX0" fmla="*/ 359050 w 1924026"/>
              <a:gd name="connsiteY0" fmla="*/ 432658 h 745545"/>
              <a:gd name="connsiteX1" fmla="*/ 1441754 w 1924026"/>
              <a:gd name="connsiteY1" fmla="*/ 36310 h 745545"/>
              <a:gd name="connsiteX2" fmla="*/ 1924026 w 1924026"/>
              <a:gd name="connsiteY2" fmla="*/ 0 h 745545"/>
              <a:gd name="connsiteX3" fmla="*/ 1413170 w 1924026"/>
              <a:gd name="connsiteY3" fmla="*/ 447700 h 745545"/>
              <a:gd name="connsiteX4" fmla="*/ 1634233 w 1924026"/>
              <a:gd name="connsiteY4" fmla="*/ 506113 h 745545"/>
              <a:gd name="connsiteX5" fmla="*/ 978750 w 1924026"/>
              <a:gd name="connsiteY5" fmla="*/ 745545 h 745545"/>
              <a:gd name="connsiteX6" fmla="*/ 707366 w 1924026"/>
              <a:gd name="connsiteY6" fmla="*/ 561199 h 745545"/>
              <a:gd name="connsiteX7" fmla="*/ 0 w 1924026"/>
              <a:gd name="connsiteY7" fmla="*/ 550165 h 745545"/>
              <a:gd name="connsiteX8" fmla="*/ 359050 w 1924026"/>
              <a:gd name="connsiteY8" fmla="*/ 432658 h 745545"/>
              <a:gd name="connsiteX0" fmla="*/ 332852 w 1924026"/>
              <a:gd name="connsiteY0" fmla="*/ 427141 h 745545"/>
              <a:gd name="connsiteX1" fmla="*/ 1441754 w 1924026"/>
              <a:gd name="connsiteY1" fmla="*/ 36310 h 745545"/>
              <a:gd name="connsiteX2" fmla="*/ 1924026 w 1924026"/>
              <a:gd name="connsiteY2" fmla="*/ 0 h 745545"/>
              <a:gd name="connsiteX3" fmla="*/ 1413170 w 1924026"/>
              <a:gd name="connsiteY3" fmla="*/ 447700 h 745545"/>
              <a:gd name="connsiteX4" fmla="*/ 1634233 w 1924026"/>
              <a:gd name="connsiteY4" fmla="*/ 506113 h 745545"/>
              <a:gd name="connsiteX5" fmla="*/ 978750 w 1924026"/>
              <a:gd name="connsiteY5" fmla="*/ 745545 h 745545"/>
              <a:gd name="connsiteX6" fmla="*/ 707366 w 1924026"/>
              <a:gd name="connsiteY6" fmla="*/ 561199 h 745545"/>
              <a:gd name="connsiteX7" fmla="*/ 0 w 1924026"/>
              <a:gd name="connsiteY7" fmla="*/ 550165 h 745545"/>
              <a:gd name="connsiteX8" fmla="*/ 332852 w 1924026"/>
              <a:gd name="connsiteY8" fmla="*/ 427141 h 745545"/>
              <a:gd name="connsiteX0" fmla="*/ 332852 w 2201732"/>
              <a:gd name="connsiteY0" fmla="*/ 390831 h 709235"/>
              <a:gd name="connsiteX1" fmla="*/ 1441754 w 2201732"/>
              <a:gd name="connsiteY1" fmla="*/ 0 h 709235"/>
              <a:gd name="connsiteX2" fmla="*/ 2201732 w 2201732"/>
              <a:gd name="connsiteY2" fmla="*/ 107132 h 709235"/>
              <a:gd name="connsiteX3" fmla="*/ 1413170 w 2201732"/>
              <a:gd name="connsiteY3" fmla="*/ 411390 h 709235"/>
              <a:gd name="connsiteX4" fmla="*/ 1634233 w 2201732"/>
              <a:gd name="connsiteY4" fmla="*/ 469803 h 709235"/>
              <a:gd name="connsiteX5" fmla="*/ 978750 w 2201732"/>
              <a:gd name="connsiteY5" fmla="*/ 709235 h 709235"/>
              <a:gd name="connsiteX6" fmla="*/ 707366 w 2201732"/>
              <a:gd name="connsiteY6" fmla="*/ 524889 h 709235"/>
              <a:gd name="connsiteX7" fmla="*/ 0 w 2201732"/>
              <a:gd name="connsiteY7" fmla="*/ 513855 h 709235"/>
              <a:gd name="connsiteX8" fmla="*/ 332852 w 2201732"/>
              <a:gd name="connsiteY8" fmla="*/ 390831 h 709235"/>
              <a:gd name="connsiteX0" fmla="*/ 332852 w 2461119"/>
              <a:gd name="connsiteY0" fmla="*/ 390831 h 709235"/>
              <a:gd name="connsiteX1" fmla="*/ 1441754 w 2461119"/>
              <a:gd name="connsiteY1" fmla="*/ 0 h 709235"/>
              <a:gd name="connsiteX2" fmla="*/ 2201732 w 2461119"/>
              <a:gd name="connsiteY2" fmla="*/ 107132 h 709235"/>
              <a:gd name="connsiteX3" fmla="*/ 2461119 w 2461119"/>
              <a:gd name="connsiteY3" fmla="*/ 187952 h 709235"/>
              <a:gd name="connsiteX4" fmla="*/ 1634233 w 2461119"/>
              <a:gd name="connsiteY4" fmla="*/ 469803 h 709235"/>
              <a:gd name="connsiteX5" fmla="*/ 978750 w 2461119"/>
              <a:gd name="connsiteY5" fmla="*/ 709235 h 709235"/>
              <a:gd name="connsiteX6" fmla="*/ 707366 w 2461119"/>
              <a:gd name="connsiteY6" fmla="*/ 524889 h 709235"/>
              <a:gd name="connsiteX7" fmla="*/ 0 w 2461119"/>
              <a:gd name="connsiteY7" fmla="*/ 513855 h 709235"/>
              <a:gd name="connsiteX8" fmla="*/ 332852 w 2461119"/>
              <a:gd name="connsiteY8" fmla="*/ 390831 h 709235"/>
              <a:gd name="connsiteX0" fmla="*/ 332852 w 2461119"/>
              <a:gd name="connsiteY0" fmla="*/ 390831 h 709235"/>
              <a:gd name="connsiteX1" fmla="*/ 1441754 w 2461119"/>
              <a:gd name="connsiteY1" fmla="*/ 0 h 709235"/>
              <a:gd name="connsiteX2" fmla="*/ 2201732 w 2461119"/>
              <a:gd name="connsiteY2" fmla="*/ 107132 h 709235"/>
              <a:gd name="connsiteX3" fmla="*/ 2461119 w 2461119"/>
              <a:gd name="connsiteY3" fmla="*/ 187952 h 709235"/>
              <a:gd name="connsiteX4" fmla="*/ 2446393 w 2461119"/>
              <a:gd name="connsiteY4" fmla="*/ 516697 h 709235"/>
              <a:gd name="connsiteX5" fmla="*/ 978750 w 2461119"/>
              <a:gd name="connsiteY5" fmla="*/ 709235 h 709235"/>
              <a:gd name="connsiteX6" fmla="*/ 707366 w 2461119"/>
              <a:gd name="connsiteY6" fmla="*/ 524889 h 709235"/>
              <a:gd name="connsiteX7" fmla="*/ 0 w 2461119"/>
              <a:gd name="connsiteY7" fmla="*/ 513855 h 709235"/>
              <a:gd name="connsiteX8" fmla="*/ 332852 w 2461119"/>
              <a:gd name="connsiteY8" fmla="*/ 390831 h 709235"/>
              <a:gd name="connsiteX0" fmla="*/ 332852 w 2461119"/>
              <a:gd name="connsiteY0" fmla="*/ 390831 h 524889"/>
              <a:gd name="connsiteX1" fmla="*/ 1441754 w 2461119"/>
              <a:gd name="connsiteY1" fmla="*/ 0 h 524889"/>
              <a:gd name="connsiteX2" fmla="*/ 2201732 w 2461119"/>
              <a:gd name="connsiteY2" fmla="*/ 107132 h 524889"/>
              <a:gd name="connsiteX3" fmla="*/ 2461119 w 2461119"/>
              <a:gd name="connsiteY3" fmla="*/ 187952 h 524889"/>
              <a:gd name="connsiteX4" fmla="*/ 2446393 w 2461119"/>
              <a:gd name="connsiteY4" fmla="*/ 516697 h 524889"/>
              <a:gd name="connsiteX5" fmla="*/ 707366 w 2461119"/>
              <a:gd name="connsiteY5" fmla="*/ 524889 h 524889"/>
              <a:gd name="connsiteX6" fmla="*/ 0 w 2461119"/>
              <a:gd name="connsiteY6" fmla="*/ 513855 h 524889"/>
              <a:gd name="connsiteX7" fmla="*/ 332852 w 2461119"/>
              <a:gd name="connsiteY7" fmla="*/ 390831 h 524889"/>
              <a:gd name="connsiteX0" fmla="*/ 332852 w 2461119"/>
              <a:gd name="connsiteY0" fmla="*/ 390831 h 516697"/>
              <a:gd name="connsiteX1" fmla="*/ 1441754 w 2461119"/>
              <a:gd name="connsiteY1" fmla="*/ 0 h 516697"/>
              <a:gd name="connsiteX2" fmla="*/ 2201732 w 2461119"/>
              <a:gd name="connsiteY2" fmla="*/ 107132 h 516697"/>
              <a:gd name="connsiteX3" fmla="*/ 2461119 w 2461119"/>
              <a:gd name="connsiteY3" fmla="*/ 187952 h 516697"/>
              <a:gd name="connsiteX4" fmla="*/ 2446393 w 2461119"/>
              <a:gd name="connsiteY4" fmla="*/ 516697 h 516697"/>
              <a:gd name="connsiteX5" fmla="*/ 0 w 2461119"/>
              <a:gd name="connsiteY5" fmla="*/ 513855 h 516697"/>
              <a:gd name="connsiteX6" fmla="*/ 332852 w 2461119"/>
              <a:gd name="connsiteY6" fmla="*/ 390831 h 516697"/>
              <a:gd name="connsiteX0" fmla="*/ 332852 w 2461119"/>
              <a:gd name="connsiteY0" fmla="*/ 349454 h 475320"/>
              <a:gd name="connsiteX1" fmla="*/ 1449614 w 2461119"/>
              <a:gd name="connsiteY1" fmla="*/ 0 h 475320"/>
              <a:gd name="connsiteX2" fmla="*/ 2201732 w 2461119"/>
              <a:gd name="connsiteY2" fmla="*/ 65755 h 475320"/>
              <a:gd name="connsiteX3" fmla="*/ 2461119 w 2461119"/>
              <a:gd name="connsiteY3" fmla="*/ 146575 h 475320"/>
              <a:gd name="connsiteX4" fmla="*/ 2446393 w 2461119"/>
              <a:gd name="connsiteY4" fmla="*/ 475320 h 475320"/>
              <a:gd name="connsiteX5" fmla="*/ 0 w 2461119"/>
              <a:gd name="connsiteY5" fmla="*/ 472478 h 475320"/>
              <a:gd name="connsiteX6" fmla="*/ 332852 w 2461119"/>
              <a:gd name="connsiteY6" fmla="*/ 349454 h 475320"/>
              <a:gd name="connsiteX0" fmla="*/ 332852 w 2461119"/>
              <a:gd name="connsiteY0" fmla="*/ 349454 h 475320"/>
              <a:gd name="connsiteX1" fmla="*/ 1449614 w 2461119"/>
              <a:gd name="connsiteY1" fmla="*/ 0 h 475320"/>
              <a:gd name="connsiteX2" fmla="*/ 2461119 w 2461119"/>
              <a:gd name="connsiteY2" fmla="*/ 146575 h 475320"/>
              <a:gd name="connsiteX3" fmla="*/ 2446393 w 2461119"/>
              <a:gd name="connsiteY3" fmla="*/ 475320 h 475320"/>
              <a:gd name="connsiteX4" fmla="*/ 0 w 2461119"/>
              <a:gd name="connsiteY4" fmla="*/ 472478 h 475320"/>
              <a:gd name="connsiteX5" fmla="*/ 332852 w 2461119"/>
              <a:gd name="connsiteY5" fmla="*/ 349454 h 475320"/>
              <a:gd name="connsiteX0" fmla="*/ 332852 w 2463739"/>
              <a:gd name="connsiteY0" fmla="*/ 349454 h 475320"/>
              <a:gd name="connsiteX1" fmla="*/ 1449614 w 2463739"/>
              <a:gd name="connsiteY1" fmla="*/ 0 h 475320"/>
              <a:gd name="connsiteX2" fmla="*/ 2463739 w 2463739"/>
              <a:gd name="connsiteY2" fmla="*/ 52786 h 475320"/>
              <a:gd name="connsiteX3" fmla="*/ 2446393 w 2463739"/>
              <a:gd name="connsiteY3" fmla="*/ 475320 h 475320"/>
              <a:gd name="connsiteX4" fmla="*/ 0 w 2463739"/>
              <a:gd name="connsiteY4" fmla="*/ 472478 h 475320"/>
              <a:gd name="connsiteX5" fmla="*/ 332852 w 2463739"/>
              <a:gd name="connsiteY5" fmla="*/ 349454 h 475320"/>
              <a:gd name="connsiteX0" fmla="*/ 332852 w 2561668"/>
              <a:gd name="connsiteY0" fmla="*/ 349454 h 483595"/>
              <a:gd name="connsiteX1" fmla="*/ 1449614 w 2561668"/>
              <a:gd name="connsiteY1" fmla="*/ 0 h 483595"/>
              <a:gd name="connsiteX2" fmla="*/ 2463739 w 2561668"/>
              <a:gd name="connsiteY2" fmla="*/ 52786 h 483595"/>
              <a:gd name="connsiteX3" fmla="*/ 2561668 w 2561668"/>
              <a:gd name="connsiteY3" fmla="*/ 483595 h 483595"/>
              <a:gd name="connsiteX4" fmla="*/ 0 w 2561668"/>
              <a:gd name="connsiteY4" fmla="*/ 472478 h 483595"/>
              <a:gd name="connsiteX5" fmla="*/ 332852 w 2561668"/>
              <a:gd name="connsiteY5" fmla="*/ 349454 h 483595"/>
              <a:gd name="connsiteX0" fmla="*/ 452318 w 2561668"/>
              <a:gd name="connsiteY0" fmla="*/ 362695 h 483595"/>
              <a:gd name="connsiteX1" fmla="*/ 1449614 w 2561668"/>
              <a:gd name="connsiteY1" fmla="*/ 0 h 483595"/>
              <a:gd name="connsiteX2" fmla="*/ 2463739 w 2561668"/>
              <a:gd name="connsiteY2" fmla="*/ 52786 h 483595"/>
              <a:gd name="connsiteX3" fmla="*/ 2561668 w 2561668"/>
              <a:gd name="connsiteY3" fmla="*/ 483595 h 483595"/>
              <a:gd name="connsiteX4" fmla="*/ 0 w 2561668"/>
              <a:gd name="connsiteY4" fmla="*/ 472478 h 483595"/>
              <a:gd name="connsiteX5" fmla="*/ 452318 w 2561668"/>
              <a:gd name="connsiteY5" fmla="*/ 362695 h 483595"/>
              <a:gd name="connsiteX0" fmla="*/ 452318 w 2463739"/>
              <a:gd name="connsiteY0" fmla="*/ 362695 h 834476"/>
              <a:gd name="connsiteX1" fmla="*/ 1449614 w 2463739"/>
              <a:gd name="connsiteY1" fmla="*/ 0 h 834476"/>
              <a:gd name="connsiteX2" fmla="*/ 2463739 w 2463739"/>
              <a:gd name="connsiteY2" fmla="*/ 52786 h 834476"/>
              <a:gd name="connsiteX3" fmla="*/ 140905 w 2463739"/>
              <a:gd name="connsiteY3" fmla="*/ 834476 h 834476"/>
              <a:gd name="connsiteX4" fmla="*/ 0 w 2463739"/>
              <a:gd name="connsiteY4" fmla="*/ 472478 h 834476"/>
              <a:gd name="connsiteX5" fmla="*/ 452318 w 2463739"/>
              <a:gd name="connsiteY5" fmla="*/ 362695 h 834476"/>
              <a:gd name="connsiteX0" fmla="*/ 452318 w 1449614"/>
              <a:gd name="connsiteY0" fmla="*/ 362695 h 834476"/>
              <a:gd name="connsiteX1" fmla="*/ 1449614 w 1449614"/>
              <a:gd name="connsiteY1" fmla="*/ 0 h 834476"/>
              <a:gd name="connsiteX2" fmla="*/ 948405 w 1449614"/>
              <a:gd name="connsiteY2" fmla="*/ 642001 h 834476"/>
              <a:gd name="connsiteX3" fmla="*/ 140905 w 1449614"/>
              <a:gd name="connsiteY3" fmla="*/ 834476 h 834476"/>
              <a:gd name="connsiteX4" fmla="*/ 0 w 1449614"/>
              <a:gd name="connsiteY4" fmla="*/ 472478 h 834476"/>
              <a:gd name="connsiteX5" fmla="*/ 452318 w 1449614"/>
              <a:gd name="connsiteY5" fmla="*/ 362695 h 834476"/>
              <a:gd name="connsiteX0" fmla="*/ 452318 w 948405"/>
              <a:gd name="connsiteY0" fmla="*/ 0 h 471781"/>
              <a:gd name="connsiteX1" fmla="*/ 948405 w 948405"/>
              <a:gd name="connsiteY1" fmla="*/ 279306 h 471781"/>
              <a:gd name="connsiteX2" fmla="*/ 140905 w 948405"/>
              <a:gd name="connsiteY2" fmla="*/ 471781 h 471781"/>
              <a:gd name="connsiteX3" fmla="*/ 0 w 948405"/>
              <a:gd name="connsiteY3" fmla="*/ 109783 h 471781"/>
              <a:gd name="connsiteX4" fmla="*/ 452318 w 948405"/>
              <a:gd name="connsiteY4" fmla="*/ 0 h 471781"/>
              <a:gd name="connsiteX0" fmla="*/ 438563 w 934650"/>
              <a:gd name="connsiteY0" fmla="*/ 0 h 471781"/>
              <a:gd name="connsiteX1" fmla="*/ 934650 w 934650"/>
              <a:gd name="connsiteY1" fmla="*/ 279306 h 471781"/>
              <a:gd name="connsiteX2" fmla="*/ 127150 w 934650"/>
              <a:gd name="connsiteY2" fmla="*/ 471781 h 471781"/>
              <a:gd name="connsiteX3" fmla="*/ 0 w 934650"/>
              <a:gd name="connsiteY3" fmla="*/ 91163 h 471781"/>
              <a:gd name="connsiteX4" fmla="*/ 438563 w 934650"/>
              <a:gd name="connsiteY4" fmla="*/ 0 h 471781"/>
              <a:gd name="connsiteX0" fmla="*/ 438563 w 934650"/>
              <a:gd name="connsiteY0" fmla="*/ 0 h 457299"/>
              <a:gd name="connsiteX1" fmla="*/ 934650 w 934650"/>
              <a:gd name="connsiteY1" fmla="*/ 279306 h 457299"/>
              <a:gd name="connsiteX2" fmla="*/ 142869 w 934650"/>
              <a:gd name="connsiteY2" fmla="*/ 457299 h 457299"/>
              <a:gd name="connsiteX3" fmla="*/ 0 w 934650"/>
              <a:gd name="connsiteY3" fmla="*/ 91163 h 457299"/>
              <a:gd name="connsiteX4" fmla="*/ 438563 w 934650"/>
              <a:gd name="connsiteY4" fmla="*/ 0 h 457299"/>
              <a:gd name="connsiteX0" fmla="*/ 438563 w 934650"/>
              <a:gd name="connsiteY0" fmla="*/ 0 h 457299"/>
              <a:gd name="connsiteX1" fmla="*/ 934650 w 934650"/>
              <a:gd name="connsiteY1" fmla="*/ 279306 h 457299"/>
              <a:gd name="connsiteX2" fmla="*/ 486622 w 934650"/>
              <a:gd name="connsiteY2" fmla="*/ 380355 h 457299"/>
              <a:gd name="connsiteX3" fmla="*/ 142869 w 934650"/>
              <a:gd name="connsiteY3" fmla="*/ 457299 h 457299"/>
              <a:gd name="connsiteX4" fmla="*/ 0 w 934650"/>
              <a:gd name="connsiteY4" fmla="*/ 91163 h 457299"/>
              <a:gd name="connsiteX5" fmla="*/ 438563 w 934650"/>
              <a:gd name="connsiteY5" fmla="*/ 0 h 457299"/>
              <a:gd name="connsiteX0" fmla="*/ 438563 w 934650"/>
              <a:gd name="connsiteY0" fmla="*/ 0 h 457299"/>
              <a:gd name="connsiteX1" fmla="*/ 934650 w 934650"/>
              <a:gd name="connsiteY1" fmla="*/ 279306 h 457299"/>
              <a:gd name="connsiteX2" fmla="*/ 417851 w 934650"/>
              <a:gd name="connsiteY2" fmla="*/ 307945 h 457299"/>
              <a:gd name="connsiteX3" fmla="*/ 142869 w 934650"/>
              <a:gd name="connsiteY3" fmla="*/ 457299 h 457299"/>
              <a:gd name="connsiteX4" fmla="*/ 0 w 934650"/>
              <a:gd name="connsiteY4" fmla="*/ 91163 h 457299"/>
              <a:gd name="connsiteX5" fmla="*/ 438563 w 934650"/>
              <a:gd name="connsiteY5" fmla="*/ 0 h 457299"/>
              <a:gd name="connsiteX0" fmla="*/ 352107 w 934650"/>
              <a:gd name="connsiteY0" fmla="*/ 0 h 446954"/>
              <a:gd name="connsiteX1" fmla="*/ 934650 w 934650"/>
              <a:gd name="connsiteY1" fmla="*/ 268961 h 446954"/>
              <a:gd name="connsiteX2" fmla="*/ 417851 w 934650"/>
              <a:gd name="connsiteY2" fmla="*/ 297600 h 446954"/>
              <a:gd name="connsiteX3" fmla="*/ 142869 w 934650"/>
              <a:gd name="connsiteY3" fmla="*/ 446954 h 446954"/>
              <a:gd name="connsiteX4" fmla="*/ 0 w 934650"/>
              <a:gd name="connsiteY4" fmla="*/ 80818 h 446954"/>
              <a:gd name="connsiteX5" fmla="*/ 352107 w 934650"/>
              <a:gd name="connsiteY5" fmla="*/ 0 h 446954"/>
              <a:gd name="connsiteX0" fmla="*/ 365307 w 947850"/>
              <a:gd name="connsiteY0" fmla="*/ 0 h 446954"/>
              <a:gd name="connsiteX1" fmla="*/ 947850 w 947850"/>
              <a:gd name="connsiteY1" fmla="*/ 268961 h 446954"/>
              <a:gd name="connsiteX2" fmla="*/ 431051 w 947850"/>
              <a:gd name="connsiteY2" fmla="*/ 297600 h 446954"/>
              <a:gd name="connsiteX3" fmla="*/ 156069 w 947850"/>
              <a:gd name="connsiteY3" fmla="*/ 446954 h 446954"/>
              <a:gd name="connsiteX4" fmla="*/ 0 w 947850"/>
              <a:gd name="connsiteY4" fmla="*/ 61742 h 446954"/>
              <a:gd name="connsiteX5" fmla="*/ 365307 w 947850"/>
              <a:gd name="connsiteY5" fmla="*/ 0 h 446954"/>
              <a:gd name="connsiteX0" fmla="*/ 365307 w 947850"/>
              <a:gd name="connsiteY0" fmla="*/ 0 h 446954"/>
              <a:gd name="connsiteX1" fmla="*/ 947850 w 947850"/>
              <a:gd name="connsiteY1" fmla="*/ 268961 h 446954"/>
              <a:gd name="connsiteX2" fmla="*/ 431051 w 947850"/>
              <a:gd name="connsiteY2" fmla="*/ 297600 h 446954"/>
              <a:gd name="connsiteX3" fmla="*/ 156069 w 947850"/>
              <a:gd name="connsiteY3" fmla="*/ 446954 h 446954"/>
              <a:gd name="connsiteX4" fmla="*/ 0 w 947850"/>
              <a:gd name="connsiteY4" fmla="*/ 55383 h 446954"/>
              <a:gd name="connsiteX5" fmla="*/ 365307 w 947850"/>
              <a:gd name="connsiteY5" fmla="*/ 0 h 446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7850" h="446954">
                <a:moveTo>
                  <a:pt x="365307" y="0"/>
                </a:moveTo>
                <a:lnTo>
                  <a:pt x="947850" y="268961"/>
                </a:lnTo>
                <a:lnTo>
                  <a:pt x="431051" y="297600"/>
                </a:lnTo>
                <a:lnTo>
                  <a:pt x="156069" y="446954"/>
                </a:lnTo>
                <a:lnTo>
                  <a:pt x="0" y="55383"/>
                </a:lnTo>
                <a:lnTo>
                  <a:pt x="365307" y="0"/>
                </a:lnTo>
                <a:close/>
              </a:path>
            </a:pathLst>
          </a:custGeom>
          <a:noFill/>
          <a:ln w="254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b="1" dirty="0">
              <a:solidFill>
                <a:schemeClr val="tx1"/>
              </a:solidFill>
              <a:latin typeface="Franklin Gothic Demi"/>
            </a:endParaRPr>
          </a:p>
        </p:txBody>
      </p:sp>
    </p:spTree>
    <p:extLst>
      <p:ext uri="{BB962C8B-B14F-4D97-AF65-F5344CB8AC3E}">
        <p14:creationId xmlns:p14="http://schemas.microsoft.com/office/powerpoint/2010/main" val="167561618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699068" y="281913"/>
            <a:ext cx="9904514" cy="1200329"/>
          </a:xfrm>
          <a:prstGeom prst="rect">
            <a:avLst/>
          </a:prstGeom>
          <a:noFill/>
          <a:ln w="9525">
            <a:noFill/>
            <a:miter lim="800000"/>
            <a:headEnd/>
            <a:tailEnd/>
          </a:ln>
          <a:effectLst>
            <a:outerShdw dist="35921" dir="2700000" algn="ctr" rotWithShape="0">
              <a:schemeClr val="bg1"/>
            </a:outerShdw>
          </a:effectLst>
        </p:spPr>
        <p:txBody>
          <a:bodyPr wrap="square">
            <a:spAutoFit/>
          </a:bodyPr>
          <a:lstStyle/>
          <a:p>
            <a:pPr>
              <a:spcBef>
                <a:spcPct val="50000"/>
              </a:spcBef>
            </a:pPr>
            <a:r>
              <a:rPr lang="lv-LV" sz="3600" b="0" i="0" dirty="0">
                <a:solidFill>
                  <a:srgbClr val="2E75B6"/>
                </a:solidFill>
                <a:latin typeface="Franklin Gothic Demi"/>
              </a:rPr>
              <a:t>Kā ostas pārvalde var pal</a:t>
            </a:r>
            <a:r>
              <a:rPr lang="lv-LV" sz="3600" dirty="0">
                <a:solidFill>
                  <a:srgbClr val="2E75B6"/>
                </a:solidFill>
                <a:latin typeface="Franklin Gothic Demi"/>
              </a:rPr>
              <a:t>ielināt ostas konkurētspēju?</a:t>
            </a:r>
            <a:endParaRPr lang="lv-LV" sz="3600" b="0" i="0" dirty="0">
              <a:solidFill>
                <a:srgbClr val="2E75B6"/>
              </a:solidFill>
              <a:latin typeface="Franklin Gothic Demi"/>
            </a:endParaRPr>
          </a:p>
        </p:txBody>
      </p:sp>
      <p:graphicFrame>
        <p:nvGraphicFramePr>
          <p:cNvPr id="2" name="Table 1">
            <a:extLst>
              <a:ext uri="{FF2B5EF4-FFF2-40B4-BE49-F238E27FC236}">
                <a16:creationId xmlns:a16="http://schemas.microsoft.com/office/drawing/2014/main" id="{79C8EB70-8FED-4ACE-8445-85511FD444C1}"/>
              </a:ext>
            </a:extLst>
          </p:cNvPr>
          <p:cNvGraphicFramePr>
            <a:graphicFrameLocks noGrp="1"/>
          </p:cNvGraphicFramePr>
          <p:nvPr>
            <p:extLst>
              <p:ext uri="{D42A27DB-BD31-4B8C-83A1-F6EECF244321}">
                <p14:modId xmlns:p14="http://schemas.microsoft.com/office/powerpoint/2010/main" val="3457492606"/>
              </p:ext>
            </p:extLst>
          </p:nvPr>
        </p:nvGraphicFramePr>
        <p:xfrm>
          <a:off x="699068" y="1558499"/>
          <a:ext cx="11153297" cy="5034280"/>
        </p:xfrm>
        <a:graphic>
          <a:graphicData uri="http://schemas.openxmlformats.org/drawingml/2006/table">
            <a:tbl>
              <a:tblPr firstRow="1" bandRow="1">
                <a:tableStyleId>{5C22544A-7EE6-4342-B048-85BDC9FD1C3A}</a:tableStyleId>
              </a:tblPr>
              <a:tblGrid>
                <a:gridCol w="2914989">
                  <a:extLst>
                    <a:ext uri="{9D8B030D-6E8A-4147-A177-3AD203B41FA5}">
                      <a16:colId xmlns:a16="http://schemas.microsoft.com/office/drawing/2014/main" val="2368494150"/>
                    </a:ext>
                  </a:extLst>
                </a:gridCol>
                <a:gridCol w="3631474">
                  <a:extLst>
                    <a:ext uri="{9D8B030D-6E8A-4147-A177-3AD203B41FA5}">
                      <a16:colId xmlns:a16="http://schemas.microsoft.com/office/drawing/2014/main" val="2070527185"/>
                    </a:ext>
                  </a:extLst>
                </a:gridCol>
                <a:gridCol w="4606834">
                  <a:extLst>
                    <a:ext uri="{9D8B030D-6E8A-4147-A177-3AD203B41FA5}">
                      <a16:colId xmlns:a16="http://schemas.microsoft.com/office/drawing/2014/main" val="2954529392"/>
                    </a:ext>
                  </a:extLst>
                </a:gridCol>
              </a:tblGrid>
              <a:tr h="370840">
                <a:tc>
                  <a:txBody>
                    <a:bodyPr/>
                    <a:lstStyle/>
                    <a:p>
                      <a:endParaRPr lang="lv-LV" dirty="0"/>
                    </a:p>
                  </a:txBody>
                  <a:tcPr/>
                </a:tc>
                <a:tc>
                  <a:txBody>
                    <a:bodyPr/>
                    <a:lstStyle/>
                    <a:p>
                      <a:r>
                        <a:rPr lang="lv-LV" dirty="0"/>
                        <a:t>Iespējamā ietekme</a:t>
                      </a:r>
                    </a:p>
                  </a:txBody>
                  <a:tcPr/>
                </a:tc>
                <a:tc>
                  <a:txBody>
                    <a:bodyPr/>
                    <a:lstStyle/>
                    <a:p>
                      <a:r>
                        <a:rPr lang="lv-LV" dirty="0"/>
                        <a:t>Nepieciešamie projekti</a:t>
                      </a:r>
                    </a:p>
                  </a:txBody>
                  <a:tcPr/>
                </a:tc>
                <a:extLst>
                  <a:ext uri="{0D108BD9-81ED-4DB2-BD59-A6C34878D82A}">
                    <a16:rowId xmlns:a16="http://schemas.microsoft.com/office/drawing/2014/main" val="961545428"/>
                  </a:ext>
                </a:extLst>
              </a:tr>
              <a:tr h="370840">
                <a:tc>
                  <a:txBody>
                    <a:bodyPr/>
                    <a:lstStyle/>
                    <a:p>
                      <a:r>
                        <a:rPr lang="lv-LV" dirty="0"/>
                        <a:t>Infrastruktūras attīstība</a:t>
                      </a:r>
                    </a:p>
                  </a:txBody>
                  <a:tcPr/>
                </a:tc>
                <a:tc>
                  <a:txBody>
                    <a:bodyPr/>
                    <a:lstStyle/>
                    <a:p>
                      <a:r>
                        <a:rPr lang="lv-LV" dirty="0"/>
                        <a:t>Būtiska ietekme</a:t>
                      </a:r>
                    </a:p>
                  </a:txBody>
                  <a:tcPr/>
                </a:tc>
                <a:tc>
                  <a:txBody>
                    <a:bodyPr/>
                    <a:lstStyle/>
                    <a:p>
                      <a:pPr marL="342900" indent="-342900">
                        <a:buFont typeface="Arial" panose="020B0604020202020204" pitchFamily="34" charset="0"/>
                        <a:buChar char="•"/>
                      </a:pPr>
                      <a:r>
                        <a:rPr lang="lv-LV" dirty="0"/>
                        <a:t>Ventspils ostas hidrobūvju pārbūve un atjaunošana (~5 </a:t>
                      </a:r>
                      <a:r>
                        <a:rPr lang="lv-LV" dirty="0" err="1"/>
                        <a:t>milj.eur</a:t>
                      </a:r>
                      <a:r>
                        <a:rPr lang="lv-LV" dirty="0"/>
                        <a:t>)</a:t>
                      </a:r>
                    </a:p>
                    <a:p>
                      <a:pPr marL="342900" indent="-342900">
                        <a:buFont typeface="Arial" panose="020B0604020202020204" pitchFamily="34" charset="0"/>
                        <a:buChar char="•"/>
                      </a:pPr>
                      <a:r>
                        <a:rPr lang="lv-LV" dirty="0"/>
                        <a:t>Ventspils brīvostas </a:t>
                      </a:r>
                      <a:r>
                        <a:rPr lang="lv-LV" dirty="0" err="1"/>
                        <a:t>pievadceļu</a:t>
                      </a:r>
                      <a:r>
                        <a:rPr lang="lv-LV" dirty="0"/>
                        <a:t> attīstība (~7 </a:t>
                      </a:r>
                      <a:r>
                        <a:rPr lang="lv-LV" dirty="0" err="1"/>
                        <a:t>milj.eur</a:t>
                      </a:r>
                      <a:r>
                        <a:rPr lang="lv-LV" dirty="0"/>
                        <a:t>)</a:t>
                      </a:r>
                    </a:p>
                  </a:txBody>
                  <a:tcPr/>
                </a:tc>
                <a:extLst>
                  <a:ext uri="{0D108BD9-81ED-4DB2-BD59-A6C34878D82A}">
                    <a16:rowId xmlns:a16="http://schemas.microsoft.com/office/drawing/2014/main" val="4004310130"/>
                  </a:ext>
                </a:extLst>
              </a:tr>
              <a:tr h="320040">
                <a:tc>
                  <a:txBody>
                    <a:bodyPr/>
                    <a:lstStyle/>
                    <a:p>
                      <a:r>
                        <a:rPr lang="lv-LV" dirty="0"/>
                        <a:t>Ziemas navigācijas nodrošināšana (ledlauži)</a:t>
                      </a:r>
                    </a:p>
                  </a:txBody>
                  <a:tcPr/>
                </a:tc>
                <a:tc>
                  <a:txBody>
                    <a:bodyPr/>
                    <a:lstStyle/>
                    <a:p>
                      <a:r>
                        <a:rPr lang="lv-LV" dirty="0"/>
                        <a:t>Būtiska ietekme ostām, kuras aizsalst. Ventspils neaizsalst.</a:t>
                      </a:r>
                    </a:p>
                  </a:txBody>
                  <a:tcPr/>
                </a:tc>
                <a:tc>
                  <a:txBody>
                    <a:bodyPr/>
                    <a:lstStyle/>
                    <a:p>
                      <a:endParaRPr lang="lv-LV" dirty="0"/>
                    </a:p>
                  </a:txBody>
                  <a:tcPr/>
                </a:tc>
                <a:extLst>
                  <a:ext uri="{0D108BD9-81ED-4DB2-BD59-A6C34878D82A}">
                    <a16:rowId xmlns:a16="http://schemas.microsoft.com/office/drawing/2014/main" val="1260105426"/>
                  </a:ext>
                </a:extLst>
              </a:tr>
              <a:tr h="320040">
                <a:tc>
                  <a:txBody>
                    <a:bodyPr/>
                    <a:lstStyle/>
                    <a:p>
                      <a:r>
                        <a:rPr lang="lv-LV" dirty="0"/>
                        <a:t>Kuģošanas kanāla dziļums, tā uzturēšana</a:t>
                      </a:r>
                    </a:p>
                  </a:txBody>
                  <a:tcPr/>
                </a:tc>
                <a:tc>
                  <a:txBody>
                    <a:bodyPr/>
                    <a:lstStyle/>
                    <a:p>
                      <a:r>
                        <a:rPr lang="lv-LV" dirty="0"/>
                        <a:t>Ļoti būtiska ietekme</a:t>
                      </a:r>
                    </a:p>
                  </a:txBody>
                  <a:tcPr/>
                </a:tc>
                <a:tc>
                  <a:txBody>
                    <a:bodyPr/>
                    <a:lstStyle/>
                    <a:p>
                      <a:pPr marL="285750" indent="-285750">
                        <a:buFont typeface="Arial" panose="020B0604020202020204" pitchFamily="34" charset="0"/>
                        <a:buChar char="•"/>
                      </a:pPr>
                      <a:r>
                        <a:rPr lang="lv-LV" dirty="0"/>
                        <a:t>Kuģa ar zemes sūcēja funkcijām iegāde (~15 </a:t>
                      </a:r>
                      <a:r>
                        <a:rPr lang="lv-LV" dirty="0" err="1"/>
                        <a:t>milj.eur</a:t>
                      </a:r>
                      <a:r>
                        <a:rPr lang="lv-LV" dirty="0"/>
                        <a:t>)</a:t>
                      </a:r>
                    </a:p>
                  </a:txBody>
                  <a:tcPr/>
                </a:tc>
                <a:extLst>
                  <a:ext uri="{0D108BD9-81ED-4DB2-BD59-A6C34878D82A}">
                    <a16:rowId xmlns:a16="http://schemas.microsoft.com/office/drawing/2014/main" val="1297524157"/>
                  </a:ext>
                </a:extLst>
              </a:tr>
              <a:tr h="370840">
                <a:tc>
                  <a:txBody>
                    <a:bodyPr/>
                    <a:lstStyle/>
                    <a:p>
                      <a:r>
                        <a:rPr lang="lv-LV" dirty="0"/>
                        <a:t>Ostu maksu apjoms</a:t>
                      </a:r>
                    </a:p>
                  </a:txBody>
                  <a:tcPr/>
                </a:tc>
                <a:tc>
                  <a:txBody>
                    <a:bodyPr/>
                    <a:lstStyle/>
                    <a:p>
                      <a:r>
                        <a:rPr lang="lv-LV" dirty="0"/>
                        <a:t>Ļoti neliela ietekme uz kopējām kravas transportēšanas izmaksām</a:t>
                      </a:r>
                    </a:p>
                  </a:txBody>
                  <a:tcPr/>
                </a:tc>
                <a:tc>
                  <a:txBody>
                    <a:bodyPr/>
                    <a:lstStyle/>
                    <a:p>
                      <a:endParaRPr lang="lv-LV" dirty="0"/>
                    </a:p>
                  </a:txBody>
                  <a:tcPr/>
                </a:tc>
                <a:extLst>
                  <a:ext uri="{0D108BD9-81ED-4DB2-BD59-A6C34878D82A}">
                    <a16:rowId xmlns:a16="http://schemas.microsoft.com/office/drawing/2014/main" val="443670684"/>
                  </a:ext>
                </a:extLst>
              </a:tr>
              <a:tr h="370840">
                <a:tc>
                  <a:txBody>
                    <a:bodyPr/>
                    <a:lstStyle/>
                    <a:p>
                      <a:r>
                        <a:rPr lang="lv-LV" dirty="0"/>
                        <a:t>Drošība un kontrole</a:t>
                      </a:r>
                    </a:p>
                  </a:txBody>
                  <a:tcPr/>
                </a:tc>
                <a:tc>
                  <a:txBody>
                    <a:bodyPr/>
                    <a:lstStyle/>
                    <a:p>
                      <a:r>
                        <a:rPr lang="lv-LV" dirty="0"/>
                        <a:t>Ietekme neliela, taču tā ir nepieciešamība, bez kuras nevar iztikt</a:t>
                      </a:r>
                    </a:p>
                  </a:txBody>
                  <a:tcPr/>
                </a:tc>
                <a:tc>
                  <a:txBody>
                    <a:bodyPr/>
                    <a:lstStyle/>
                    <a:p>
                      <a:pPr marL="285750" indent="-285750">
                        <a:buFont typeface="Arial" panose="020B0604020202020204" pitchFamily="34" charset="0"/>
                        <a:buChar char="•"/>
                      </a:pPr>
                      <a:r>
                        <a:rPr lang="lv-LV" dirty="0"/>
                        <a:t>Kuģu satiksmes vadības sistēmas modernizācija (~2 </a:t>
                      </a:r>
                      <a:r>
                        <a:rPr lang="lv-LV" dirty="0" err="1"/>
                        <a:t>milj.eur</a:t>
                      </a:r>
                      <a:r>
                        <a:rPr lang="lv-LV" dirty="0"/>
                        <a:t>)</a:t>
                      </a:r>
                    </a:p>
                  </a:txBody>
                  <a:tcPr/>
                </a:tc>
                <a:extLst>
                  <a:ext uri="{0D108BD9-81ED-4DB2-BD59-A6C34878D82A}">
                    <a16:rowId xmlns:a16="http://schemas.microsoft.com/office/drawing/2014/main" val="606660004"/>
                  </a:ext>
                </a:extLst>
              </a:tr>
              <a:tr h="370840">
                <a:tc>
                  <a:txBody>
                    <a:bodyPr/>
                    <a:lstStyle/>
                    <a:p>
                      <a:r>
                        <a:rPr lang="lv-LV" dirty="0"/>
                        <a:t>Vietējas kravu bāzes attīstība</a:t>
                      </a:r>
                    </a:p>
                  </a:txBody>
                  <a:tcPr/>
                </a:tc>
                <a:tc>
                  <a:txBody>
                    <a:bodyPr/>
                    <a:lstStyle/>
                    <a:p>
                      <a:r>
                        <a:rPr lang="lv-LV" dirty="0"/>
                        <a:t>Mērena ietekme</a:t>
                      </a:r>
                    </a:p>
                  </a:txBody>
                  <a:tcPr/>
                </a:tc>
                <a:tc>
                  <a:txBody>
                    <a:bodyPr/>
                    <a:lstStyle/>
                    <a:p>
                      <a:pPr marL="285750" indent="-285750">
                        <a:buFont typeface="Arial" panose="020B0604020202020204" pitchFamily="34" charset="0"/>
                        <a:buChar char="•"/>
                      </a:pPr>
                      <a:r>
                        <a:rPr lang="lv-LV" dirty="0"/>
                        <a:t>Ražošanas ēku un infrastruktūras būvniecība (~10milj.eur)</a:t>
                      </a:r>
                    </a:p>
                  </a:txBody>
                  <a:tcPr/>
                </a:tc>
                <a:extLst>
                  <a:ext uri="{0D108BD9-81ED-4DB2-BD59-A6C34878D82A}">
                    <a16:rowId xmlns:a16="http://schemas.microsoft.com/office/drawing/2014/main" val="964135190"/>
                  </a:ext>
                </a:extLst>
              </a:tr>
            </a:tbl>
          </a:graphicData>
        </a:graphic>
      </p:graphicFrame>
    </p:spTree>
    <p:extLst>
      <p:ext uri="{BB962C8B-B14F-4D97-AF65-F5344CB8AC3E}">
        <p14:creationId xmlns:p14="http://schemas.microsoft.com/office/powerpoint/2010/main" val="198871213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6600" y="1497874"/>
            <a:ext cx="8417560" cy="3226526"/>
          </a:xfrm>
        </p:spPr>
        <p:txBody>
          <a:bodyPr>
            <a:normAutofit fontScale="90000"/>
          </a:bodyPr>
          <a:lstStyle/>
          <a:p>
            <a:pPr>
              <a:defRPr/>
            </a:pPr>
            <a:r>
              <a:rPr lang="lv-LV" b="0" dirty="0">
                <a:solidFill>
                  <a:srgbClr val="2E75B6"/>
                </a:solidFill>
              </a:rPr>
              <a:t>Brīvosta, jeb Speciālā ekonomiskā zona</a:t>
            </a:r>
            <a:endParaRPr lang="lv-LV" sz="8000" b="0" i="0" dirty="0">
              <a:solidFill>
                <a:srgbClr val="2E75B6"/>
              </a:solidFill>
            </a:endParaRPr>
          </a:p>
        </p:txBody>
      </p:sp>
      <p:pic>
        <p:nvPicPr>
          <p:cNvPr id="3" name="Picture 9" descr="VBP en 2mastnieks"/>
          <p:cNvPicPr>
            <a:picLocks noChangeAspect="1" noChangeArrowheads="1"/>
          </p:cNvPicPr>
          <p:nvPr/>
        </p:nvPicPr>
        <p:blipFill>
          <a:blip r:embed="rId2" cstate="print"/>
          <a:srcRect/>
          <a:stretch>
            <a:fillRect/>
          </a:stretch>
        </p:blipFill>
        <p:spPr bwMode="auto">
          <a:xfrm>
            <a:off x="288232" y="168111"/>
            <a:ext cx="1949277" cy="1935724"/>
          </a:xfrm>
          <a:prstGeom prst="rect">
            <a:avLst/>
          </a:prstGeom>
          <a:noFill/>
        </p:spPr>
      </p:pic>
    </p:spTree>
    <p:extLst>
      <p:ext uri="{BB962C8B-B14F-4D97-AF65-F5344CB8AC3E}">
        <p14:creationId xmlns:p14="http://schemas.microsoft.com/office/powerpoint/2010/main" val="14986254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p:cNvSpPr txBox="1">
            <a:spLocks noChangeArrowheads="1"/>
          </p:cNvSpPr>
          <p:nvPr/>
        </p:nvSpPr>
        <p:spPr bwMode="auto">
          <a:xfrm>
            <a:off x="6774670" y="1333906"/>
            <a:ext cx="5086026" cy="4254094"/>
          </a:xfrm>
          <a:prstGeom prst="rect">
            <a:avLst/>
          </a:prstGeom>
          <a:noFill/>
          <a:ln w="9525">
            <a:noFill/>
            <a:miter lim="800000"/>
            <a:headEnd/>
            <a:tailEnd/>
          </a:ln>
          <a:effectLst/>
        </p:spPr>
        <p:txBody>
          <a:bodyPr/>
          <a:lstStyle/>
          <a:p>
            <a:pPr marL="457200" indent="-457200"/>
            <a:r>
              <a:rPr lang="lv-LV" sz="2400" b="0" i="0" u="sng" dirty="0">
                <a:solidFill>
                  <a:srgbClr val="2E75B6"/>
                </a:solidFill>
                <a:latin typeface="Franklin Gothic Demi"/>
              </a:rPr>
              <a:t>Piemērs:</a:t>
            </a:r>
          </a:p>
          <a:p>
            <a:pPr marL="457200" indent="-457200"/>
            <a:r>
              <a:rPr lang="lv-LV" sz="1800" b="0" i="0" dirty="0">
                <a:solidFill>
                  <a:srgbClr val="000000"/>
                </a:solidFill>
                <a:latin typeface="Franklin Gothic Demi"/>
              </a:rPr>
              <a:t>Ieguldījumi			=   10 milj. </a:t>
            </a:r>
          </a:p>
          <a:p>
            <a:pPr marL="457200" indent="-457200"/>
            <a:r>
              <a:rPr lang="lv-LV" sz="1800" b="0" i="0" dirty="0">
                <a:solidFill>
                  <a:srgbClr val="000000"/>
                </a:solidFill>
                <a:latin typeface="Franklin Gothic Demi"/>
              </a:rPr>
              <a:t>Peļņa				=     1 milj. </a:t>
            </a:r>
          </a:p>
          <a:p>
            <a:pPr marL="457200" indent="-457200"/>
            <a:r>
              <a:rPr lang="lv-LV" sz="1800" b="0" i="0" dirty="0">
                <a:solidFill>
                  <a:srgbClr val="000000"/>
                </a:solidFill>
                <a:latin typeface="Franklin Gothic Demi"/>
              </a:rPr>
              <a:t>Nekustamā īpašuma vērtība	=     1 milj. </a:t>
            </a:r>
          </a:p>
          <a:p>
            <a:pPr marL="457200" indent="-457200"/>
            <a:endParaRPr lang="en-GB" dirty="0">
              <a:latin typeface="Franklin Gothic Demi"/>
              <a:cs typeface="Tahoma" pitchFamily="34" charset="0"/>
            </a:endParaRPr>
          </a:p>
          <a:p>
            <a:pPr marL="457200" indent="-457200"/>
            <a:r>
              <a:rPr lang="lv-LV" sz="1800" b="0" i="0" dirty="0">
                <a:solidFill>
                  <a:srgbClr val="000000"/>
                </a:solidFill>
                <a:latin typeface="Franklin Gothic Demi"/>
              </a:rPr>
              <a:t>Nodokļi Latvijā:</a:t>
            </a:r>
          </a:p>
          <a:p>
            <a:pPr marL="457200" indent="-457200"/>
            <a:r>
              <a:rPr lang="lv-LV" sz="1800" b="0" i="0" dirty="0">
                <a:solidFill>
                  <a:srgbClr val="000000"/>
                </a:solidFill>
                <a:latin typeface="Franklin Gothic Demi"/>
              </a:rPr>
              <a:t>   Peļņas nodoklis </a:t>
            </a:r>
            <a:r>
              <a:rPr lang="lv-LV" sz="1400" b="0" i="0" dirty="0">
                <a:solidFill>
                  <a:srgbClr val="000000"/>
                </a:solidFill>
                <a:latin typeface="Franklin Gothic Demi"/>
              </a:rPr>
              <a:t>(15%)		</a:t>
            </a:r>
            <a:r>
              <a:rPr lang="lv-LV" sz="1800" b="0" i="0" dirty="0">
                <a:solidFill>
                  <a:srgbClr val="000000"/>
                </a:solidFill>
                <a:latin typeface="Franklin Gothic Demi"/>
              </a:rPr>
              <a:t>= 150 000 </a:t>
            </a:r>
          </a:p>
          <a:p>
            <a:pPr marL="457200" indent="-457200"/>
            <a:r>
              <a:rPr lang="lv-LV" sz="1800" b="0" i="0" dirty="0">
                <a:solidFill>
                  <a:srgbClr val="000000"/>
                </a:solidFill>
                <a:latin typeface="Franklin Gothic Demi"/>
              </a:rPr>
              <a:t>   Nekustamā īpašuma nodoklis </a:t>
            </a:r>
            <a:r>
              <a:rPr lang="lv-LV" sz="1400" b="0" i="0" dirty="0">
                <a:solidFill>
                  <a:srgbClr val="000000"/>
                </a:solidFill>
                <a:latin typeface="Franklin Gothic Demi"/>
              </a:rPr>
              <a:t>(1,5%)</a:t>
            </a:r>
            <a:r>
              <a:rPr lang="lv-LV" sz="1800" b="0" i="0" dirty="0">
                <a:solidFill>
                  <a:srgbClr val="000000"/>
                </a:solidFill>
                <a:latin typeface="Franklin Gothic Demi"/>
              </a:rPr>
              <a:t> =   15 000 </a:t>
            </a:r>
          </a:p>
          <a:p>
            <a:pPr marL="457200" indent="-457200"/>
            <a:r>
              <a:rPr lang="lv-LV" sz="1800" b="0" i="0" dirty="0">
                <a:solidFill>
                  <a:srgbClr val="000000"/>
                </a:solidFill>
                <a:latin typeface="Franklin Gothic Demi"/>
              </a:rPr>
              <a:t>   Kopā				= 165 000 </a:t>
            </a:r>
          </a:p>
          <a:p>
            <a:pPr marL="457200" indent="-457200"/>
            <a:endParaRPr lang="en-GB" dirty="0">
              <a:latin typeface="Franklin Gothic Demi"/>
              <a:cs typeface="Tahoma" pitchFamily="34" charset="0"/>
            </a:endParaRPr>
          </a:p>
          <a:p>
            <a:pPr marL="457200" indent="-457200"/>
            <a:r>
              <a:rPr lang="lv-LV" sz="1800" b="0" i="0" dirty="0">
                <a:solidFill>
                  <a:srgbClr val="000000"/>
                </a:solidFill>
                <a:latin typeface="Franklin Gothic Demi"/>
              </a:rPr>
              <a:t>Nodokļi Ventspilī   </a:t>
            </a:r>
          </a:p>
          <a:p>
            <a:pPr marL="457200" indent="-457200"/>
            <a:r>
              <a:rPr lang="lv-LV" sz="1800" b="0" i="0" dirty="0">
                <a:solidFill>
                  <a:srgbClr val="000000"/>
                </a:solidFill>
                <a:latin typeface="Franklin Gothic Demi"/>
              </a:rPr>
              <a:t>   Peļņas nodoklis </a:t>
            </a:r>
            <a:r>
              <a:rPr lang="lv-LV" sz="1400" b="0" i="0" dirty="0">
                <a:solidFill>
                  <a:srgbClr val="000000"/>
                </a:solidFill>
                <a:latin typeface="Franklin Gothic Demi"/>
              </a:rPr>
              <a:t>(3%)</a:t>
            </a:r>
            <a:r>
              <a:rPr lang="lv-LV" sz="1800" b="0" i="0" dirty="0">
                <a:solidFill>
                  <a:srgbClr val="000000"/>
                </a:solidFill>
                <a:latin typeface="Franklin Gothic Demi"/>
              </a:rPr>
              <a:t>		= 30 000 </a:t>
            </a:r>
          </a:p>
          <a:p>
            <a:pPr marL="457200" indent="-457200"/>
            <a:r>
              <a:rPr lang="lv-LV" sz="1800" b="0" i="0" dirty="0">
                <a:solidFill>
                  <a:srgbClr val="000000"/>
                </a:solidFill>
                <a:latin typeface="Franklin Gothic Demi"/>
              </a:rPr>
              <a:t>   Nekustamā īpašuma nodoklis </a:t>
            </a:r>
            <a:r>
              <a:rPr lang="lv-LV" sz="1400" b="0" i="0" dirty="0">
                <a:solidFill>
                  <a:srgbClr val="000000"/>
                </a:solidFill>
                <a:latin typeface="Franklin Gothic Demi"/>
              </a:rPr>
              <a:t>(0,3%)</a:t>
            </a:r>
            <a:r>
              <a:rPr lang="lv-LV" sz="1800" b="0" i="0" dirty="0">
                <a:solidFill>
                  <a:srgbClr val="000000"/>
                </a:solidFill>
                <a:latin typeface="Franklin Gothic Demi"/>
              </a:rPr>
              <a:t> </a:t>
            </a:r>
            <a:r>
              <a:rPr lang="lv-LV" b="0" i="0" dirty="0">
                <a:latin typeface="Franklin Gothic Demi"/>
              </a:rPr>
              <a:t>=   3 000 </a:t>
            </a:r>
          </a:p>
          <a:p>
            <a:pPr marL="457200" indent="-457200"/>
            <a:r>
              <a:rPr lang="lv-LV" sz="1800" b="0" i="0" dirty="0">
                <a:solidFill>
                  <a:srgbClr val="000000"/>
                </a:solidFill>
                <a:latin typeface="Franklin Gothic Demi"/>
              </a:rPr>
              <a:t>   Kopā piemēroti			=   33 000 </a:t>
            </a:r>
          </a:p>
        </p:txBody>
      </p:sp>
      <p:sp>
        <p:nvSpPr>
          <p:cNvPr id="9" name="Rectangle 10"/>
          <p:cNvSpPr>
            <a:spLocks noChangeArrowheads="1"/>
          </p:cNvSpPr>
          <p:nvPr/>
        </p:nvSpPr>
        <p:spPr bwMode="auto">
          <a:xfrm>
            <a:off x="6282934" y="5458571"/>
            <a:ext cx="5753100" cy="400110"/>
          </a:xfrm>
          <a:prstGeom prst="rect">
            <a:avLst/>
          </a:prstGeom>
          <a:noFill/>
          <a:ln w="9525">
            <a:noFill/>
            <a:miter lim="800000"/>
            <a:headEnd/>
            <a:tailEnd/>
          </a:ln>
          <a:effectLst/>
        </p:spPr>
        <p:txBody>
          <a:bodyPr wrap="square">
            <a:spAutoFit/>
          </a:bodyPr>
          <a:lstStyle/>
          <a:p>
            <a:pPr algn="ctr"/>
            <a:r>
              <a:rPr lang="lv-LV" sz="2000" b="0" i="0" u="sng" dirty="0">
                <a:solidFill>
                  <a:srgbClr val="2E75B6"/>
                </a:solidFill>
                <a:latin typeface="Franklin Gothic Demi"/>
              </a:rPr>
              <a:t>Ietaupījumi gadā = 165 000 – 33 000 = 132 000</a:t>
            </a:r>
          </a:p>
        </p:txBody>
      </p:sp>
      <p:sp>
        <p:nvSpPr>
          <p:cNvPr id="10" name="Title 1"/>
          <p:cNvSpPr txBox="1">
            <a:spLocks/>
          </p:cNvSpPr>
          <p:nvPr/>
        </p:nvSpPr>
        <p:spPr>
          <a:xfrm>
            <a:off x="685801" y="207578"/>
            <a:ext cx="10947400" cy="1325559"/>
          </a:xfrm>
          <a:prstGeom prst="rect">
            <a:avLst/>
          </a:prstGeom>
          <a:noFill/>
          <a:ln>
            <a:noFill/>
          </a:ln>
        </p:spPr>
        <p:txBody>
          <a:bodyPr vert="horz" wrap="square" lIns="91440" tIns="45720" rIns="91440" bIns="45720" anchor="ctr" anchorCtr="0" compatLnSpc="1">
            <a:normAutofit/>
          </a:bodyPr>
          <a:lstStyle>
            <a:lvl1pPr marL="0" marR="0" lvl="0" indent="0" algn="l" defTabSz="914400" rtl="0" eaLnBrk="1" fontAlgn="auto" hangingPunct="1">
              <a:lnSpc>
                <a:spcPct val="90000"/>
              </a:lnSpc>
              <a:spcBef>
                <a:spcPts val="0"/>
              </a:spcBef>
              <a:spcAft>
                <a:spcPts val="0"/>
              </a:spcAft>
              <a:buNone/>
              <a:tabLst/>
              <a:defRPr lang="lv-LV" sz="5000" b="0" i="0" u="none" strike="noStrike" kern="1200" cap="none" spc="0" baseline="0">
                <a:solidFill>
                  <a:srgbClr val="0676B8"/>
                </a:solidFill>
                <a:uFillTx/>
                <a:latin typeface="Franklin Gothic Medium" pitchFamily="34"/>
              </a:defRPr>
            </a:lvl1pPr>
          </a:lstStyle>
          <a:p>
            <a:r>
              <a:rPr lang="lv-LV" sz="4400" b="0" i="0" dirty="0">
                <a:solidFill>
                  <a:srgbClr val="2E75B6"/>
                </a:solidFill>
                <a:latin typeface="Franklin Gothic Demi"/>
              </a:rPr>
              <a:t>Brīvosta – Speciālā ekonomiskā zona</a:t>
            </a:r>
          </a:p>
        </p:txBody>
      </p:sp>
      <p:cxnSp>
        <p:nvCxnSpPr>
          <p:cNvPr id="4" name="Straight Connector 3"/>
          <p:cNvCxnSpPr/>
          <p:nvPr/>
        </p:nvCxnSpPr>
        <p:spPr>
          <a:xfrm flipH="1">
            <a:off x="6388100" y="1433522"/>
            <a:ext cx="9134" cy="4878378"/>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783638" y="2701264"/>
            <a:ext cx="4958351" cy="25367"/>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783638" y="4072049"/>
            <a:ext cx="4958351" cy="25367"/>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txBox="1">
            <a:spLocks/>
          </p:cNvSpPr>
          <p:nvPr/>
        </p:nvSpPr>
        <p:spPr>
          <a:xfrm>
            <a:off x="1223879" y="1533138"/>
            <a:ext cx="4681619" cy="4610902"/>
          </a:xfrm>
          <a:prstGeom prst="rect">
            <a:avLst/>
          </a:prstGeom>
          <a:noFill/>
          <a:ln>
            <a:noFill/>
          </a:ln>
        </p:spPr>
        <p:txBody>
          <a:bodyPr vert="horz" wrap="square" lIns="91440" tIns="45720" rIns="91440" bIns="45720" anchor="t" anchorCtr="0" compatLnSpc="1">
            <a:normAutofit fontScale="77500" lnSpcReduction="20000"/>
          </a:bodyPr>
          <a:lstStyle>
            <a:lvl1pPr marL="228600" marR="0" lvl="0" indent="-228600" algn="l" defTabSz="914400" rtl="0" eaLnBrk="1" fontAlgn="auto" hangingPunct="1">
              <a:lnSpc>
                <a:spcPct val="100000"/>
              </a:lnSpc>
              <a:spcBef>
                <a:spcPts val="1000"/>
              </a:spcBef>
              <a:spcAft>
                <a:spcPts val="0"/>
              </a:spcAft>
              <a:buSzPts val="2799"/>
              <a:buBlip>
                <a:blip r:embed="rId2"/>
              </a:buBlip>
              <a:tabLst/>
              <a:defRPr lang="lv-LV" sz="2800" b="0" i="0" u="none" strike="noStrike" kern="1200" cap="none" spc="0" baseline="0">
                <a:solidFill>
                  <a:srgbClr val="000000"/>
                </a:solidFill>
                <a:uFillTx/>
                <a:latin typeface="Franklin Gothic Medium"/>
              </a:defRPr>
            </a:lvl1pPr>
            <a:lvl2pPr marL="685800" marR="0" lvl="1" indent="-228600" algn="l" defTabSz="914400" rtl="0" eaLnBrk="1" fontAlgn="auto" hangingPunct="1">
              <a:lnSpc>
                <a:spcPct val="100000"/>
              </a:lnSpc>
              <a:spcBef>
                <a:spcPts val="500"/>
              </a:spcBef>
              <a:spcAft>
                <a:spcPts val="0"/>
              </a:spcAft>
              <a:buClr>
                <a:srgbClr val="0676B8"/>
              </a:buClr>
              <a:buSzPct val="100000"/>
              <a:buFont typeface="Arial" pitchFamily="34"/>
              <a:buChar char="•"/>
              <a:tabLst/>
              <a:defRPr lang="en-US" sz="2400" b="0" i="0" u="none" strike="noStrike" kern="1200" cap="none" spc="0" baseline="0">
                <a:solidFill>
                  <a:srgbClr val="000000"/>
                </a:solidFill>
                <a:uFillTx/>
                <a:latin typeface="Franklin Gothic Medium"/>
              </a:defRPr>
            </a:lvl2pPr>
            <a:lvl3pPr marL="1143000" indent="-228600" algn="l" defTabSz="914400" rtl="0" eaLnBrk="1" latinLnBrk="0" hangingPunct="1">
              <a:lnSpc>
                <a:spcPct val="100000"/>
              </a:lnSpc>
              <a:spcBef>
                <a:spcPts val="500"/>
              </a:spcBef>
              <a:buClr>
                <a:schemeClr val="accent5"/>
              </a:buClr>
              <a:buFont typeface="Arial" panose="020B0604020202020204" pitchFamily="34" charset="0"/>
              <a:buChar char="•"/>
              <a:defRPr sz="2000" kern="1200" baseline="0">
                <a:solidFill>
                  <a:schemeClr val="tx1"/>
                </a:solidFill>
                <a:latin typeface="Franklin Gothic Medium" panose="020B0603020102020204" pitchFamily="34" charset="0"/>
                <a:ea typeface="+mn-ea"/>
                <a:cs typeface="+mn-cs"/>
              </a:defRPr>
            </a:lvl3pPr>
            <a:lvl4pPr marL="1600200" indent="-228600" algn="l" defTabSz="914400" rtl="0" eaLnBrk="1" latinLnBrk="0" hangingPunct="1">
              <a:lnSpc>
                <a:spcPct val="100000"/>
              </a:lnSpc>
              <a:spcBef>
                <a:spcPts val="500"/>
              </a:spcBef>
              <a:buClr>
                <a:schemeClr val="accent5"/>
              </a:buClr>
              <a:buFont typeface="Arial" panose="020B0604020202020204" pitchFamily="34" charset="0"/>
              <a:buChar char="•"/>
              <a:defRPr sz="1800" kern="1200" baseline="0">
                <a:solidFill>
                  <a:schemeClr val="tx1"/>
                </a:solidFill>
                <a:latin typeface="Franklin Gothic Medium" panose="020B0603020102020204" pitchFamily="34" charset="0"/>
                <a:ea typeface="+mn-ea"/>
                <a:cs typeface="+mn-cs"/>
              </a:defRPr>
            </a:lvl4pPr>
            <a:lvl5pPr marL="2057400" indent="-228600" algn="l" defTabSz="914400" rtl="0" eaLnBrk="1" latinLnBrk="0" hangingPunct="1">
              <a:lnSpc>
                <a:spcPct val="100000"/>
              </a:lnSpc>
              <a:spcBef>
                <a:spcPts val="500"/>
              </a:spcBef>
              <a:buClr>
                <a:schemeClr val="accent5"/>
              </a:buClr>
              <a:buFont typeface="Arial" panose="020B0604020202020204" pitchFamily="34" charset="0"/>
              <a:buChar char="•"/>
              <a:defRPr sz="1800" kern="1200" baseline="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v-LV" sz="1800" b="0" i="0" dirty="0">
                <a:solidFill>
                  <a:srgbClr val="000000"/>
                </a:solidFill>
                <a:latin typeface="Franklin Gothic Demi"/>
              </a:rPr>
              <a:t>Ventspils Brīvosta ir speciālā ekonomiskā zona ar nodokļu atvieglojumiem ostas termināļiem, loģistikas un rūpniecības uzņēmumiem:</a:t>
            </a:r>
          </a:p>
          <a:p>
            <a:pPr>
              <a:buSzPct val="100000"/>
            </a:pPr>
            <a:r>
              <a:rPr lang="lv-LV" sz="3100" b="0" i="0" dirty="0">
                <a:solidFill>
                  <a:srgbClr val="2E75B6"/>
                </a:solidFill>
                <a:latin typeface="Franklin Gothic Demi"/>
              </a:rPr>
              <a:t>Uzņēmumu ienākuma nodoklis un nekustamā īpašuma nodoklis tiek samazināts par 80%, kamēr uzņēmums var kompensēt līdz 35% (55% mazajiem un 45% vidējiem uzņēmumiem) no ieguldījumiem. </a:t>
            </a:r>
          </a:p>
          <a:p>
            <a:endParaRPr lang="lv-LV" dirty="0">
              <a:latin typeface="Franklin Gothic Demi"/>
            </a:endParaRPr>
          </a:p>
          <a:p>
            <a:pPr marL="0" indent="0">
              <a:buNone/>
            </a:pPr>
            <a:r>
              <a:rPr lang="lv-LV" sz="1800" b="0" i="0" dirty="0">
                <a:solidFill>
                  <a:srgbClr val="000000"/>
                </a:solidFill>
                <a:latin typeface="Franklin Gothic Demi"/>
              </a:rPr>
              <a:t>Tas nozīmē, ka kompensācijas laikā: </a:t>
            </a:r>
          </a:p>
          <a:p>
            <a:pPr>
              <a:buSzPct val="100000"/>
            </a:pPr>
            <a:r>
              <a:rPr lang="lv-LV" sz="1800" b="0" i="0" dirty="0">
                <a:solidFill>
                  <a:srgbClr val="000000"/>
                </a:solidFill>
                <a:latin typeface="Franklin Gothic Demi"/>
              </a:rPr>
              <a:t>Uzņēmumu ienākuma nodoklis ir 3% </a:t>
            </a:r>
          </a:p>
          <a:p>
            <a:pPr>
              <a:buSzPct val="100000"/>
            </a:pPr>
            <a:r>
              <a:rPr lang="lv-LV" sz="1800" b="0" i="0" dirty="0">
                <a:solidFill>
                  <a:srgbClr val="000000"/>
                </a:solidFill>
                <a:latin typeface="Franklin Gothic Demi"/>
              </a:rPr>
              <a:t>Nekustamā īpašuma nodoklis ir 0,3%.</a:t>
            </a:r>
          </a:p>
          <a:p>
            <a:pPr>
              <a:spcBef>
                <a:spcPts val="900"/>
              </a:spcBef>
            </a:pPr>
            <a:endParaRPr lang="en-US" dirty="0">
              <a:latin typeface="Franklin Gothic Demi"/>
            </a:endParaRPr>
          </a:p>
        </p:txBody>
      </p:sp>
    </p:spTree>
    <p:extLst>
      <p:ext uri="{BB962C8B-B14F-4D97-AF65-F5344CB8AC3E}">
        <p14:creationId xmlns:p14="http://schemas.microsoft.com/office/powerpoint/2010/main" val="31173582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520700" y="428421"/>
            <a:ext cx="11671300" cy="1325559"/>
          </a:xfrm>
          <a:prstGeom prst="rect">
            <a:avLst/>
          </a:prstGeom>
          <a:noFill/>
          <a:ln>
            <a:noFill/>
          </a:ln>
        </p:spPr>
        <p:txBody>
          <a:bodyPr vert="horz" wrap="square" lIns="91440" tIns="45720" rIns="91440" bIns="45720" anchor="ctr" anchorCtr="0" compatLnSpc="1">
            <a:noAutofit/>
          </a:bodyPr>
          <a:lstStyle>
            <a:lvl1pPr marL="0" marR="0" lvl="0" indent="0" algn="l" defTabSz="914400" rtl="0" eaLnBrk="1" fontAlgn="auto" hangingPunct="1">
              <a:lnSpc>
                <a:spcPct val="90000"/>
              </a:lnSpc>
              <a:spcBef>
                <a:spcPts val="0"/>
              </a:spcBef>
              <a:spcAft>
                <a:spcPts val="0"/>
              </a:spcAft>
              <a:buNone/>
              <a:tabLst/>
              <a:defRPr lang="lv-LV" sz="5000" b="0" i="0" u="none" strike="noStrike" kern="1200" cap="none" spc="0" baseline="0">
                <a:solidFill>
                  <a:srgbClr val="0676B8"/>
                </a:solidFill>
                <a:uFillTx/>
                <a:latin typeface="Franklin Gothic Medium" pitchFamily="34"/>
              </a:defRPr>
            </a:lvl1pPr>
          </a:lstStyle>
          <a:p>
            <a:r>
              <a:rPr lang="lv-LV" sz="4400" b="0" i="0" dirty="0">
                <a:solidFill>
                  <a:srgbClr val="2E75B6"/>
                </a:solidFill>
                <a:latin typeface="Franklin Gothic Demi"/>
              </a:rPr>
              <a:t>SEZ Starptautiski apbalvojumi un atzinība</a:t>
            </a:r>
          </a:p>
        </p:txBody>
      </p:sp>
      <p:pic>
        <p:nvPicPr>
          <p:cNvPr id="13"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4635" y="4700490"/>
            <a:ext cx="1403905" cy="916539"/>
          </a:xfrm>
          <a:prstGeom prst="rect">
            <a:avLst/>
          </a:prstGeom>
          <a:noFill/>
          <a:ln w="9525">
            <a:noFill/>
            <a:miter lim="800000"/>
            <a:headEnd/>
            <a:tailEnd/>
          </a:ln>
        </p:spPr>
      </p:pic>
      <p:pic>
        <p:nvPicPr>
          <p:cNvPr id="14" name="Picture 3" descr="C:\Users\EdgarsZ\Desktop\fdi logo.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72906" y="2067868"/>
            <a:ext cx="2126400" cy="623271"/>
          </a:xfrm>
          <a:prstGeom prst="rect">
            <a:avLst/>
          </a:prstGeom>
          <a:noFill/>
        </p:spPr>
      </p:pic>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3253" y="2948963"/>
            <a:ext cx="1711777" cy="610688"/>
          </a:xfrm>
          <a:prstGeom prst="rect">
            <a:avLst/>
          </a:prstGeom>
        </p:spPr>
      </p:pic>
      <p:pic>
        <p:nvPicPr>
          <p:cNvPr id="16" name="Picture 5" descr="GLOBAL FREE ZONES 12/1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76811" y="4211402"/>
            <a:ext cx="1098577" cy="680072"/>
          </a:xfrm>
          <a:prstGeom prst="rect">
            <a:avLst/>
          </a:prstGeom>
          <a:noFill/>
        </p:spPr>
      </p:pic>
      <p:pic>
        <p:nvPicPr>
          <p:cNvPr id="17" name="Picture 2" descr="C:\Users\EdgarsZ\Desktop\fdi.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73253" y="3896618"/>
            <a:ext cx="1552582" cy="612861"/>
          </a:xfrm>
          <a:prstGeom prst="rect">
            <a:avLst/>
          </a:prstGeom>
          <a:noFill/>
        </p:spPr>
      </p:pic>
      <p:pic>
        <p:nvPicPr>
          <p:cNvPr id="18" name="Picture 4" descr="C:\Users\EdgarsZ\Desktop\dfi 2016.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526924" y="2916910"/>
            <a:ext cx="1144763" cy="835368"/>
          </a:xfrm>
          <a:prstGeom prst="rect">
            <a:avLst/>
          </a:prstGeom>
          <a:noFill/>
        </p:spPr>
      </p:pic>
      <p:sp>
        <p:nvSpPr>
          <p:cNvPr id="10" name="Content Placeholder 2"/>
          <p:cNvSpPr>
            <a:spLocks noGrp="1"/>
          </p:cNvSpPr>
          <p:nvPr>
            <p:ph sz="quarter" idx="12"/>
          </p:nvPr>
        </p:nvSpPr>
        <p:spPr>
          <a:xfrm>
            <a:off x="4075611" y="1922464"/>
            <a:ext cx="7274340" cy="4112576"/>
          </a:xfrm>
        </p:spPr>
        <p:txBody>
          <a:bodyPr>
            <a:noAutofit/>
          </a:bodyPr>
          <a:lstStyle/>
          <a:p>
            <a:pPr marL="0">
              <a:spcBef>
                <a:spcPts val="1200"/>
              </a:spcBef>
              <a:buSzPct val="100000"/>
            </a:pPr>
            <a:r>
              <a:rPr lang="lv-LV" sz="2400" b="0" i="0" dirty="0">
                <a:solidFill>
                  <a:srgbClr val="000000"/>
                </a:solidFill>
              </a:rPr>
              <a:t>2010./2011. gadā Ventspils brīvosta atzīta kā 5. labākā speciālā ekonomiskā un ostas zona</a:t>
            </a:r>
          </a:p>
          <a:p>
            <a:pPr marL="0">
              <a:spcBef>
                <a:spcPts val="1200"/>
              </a:spcBef>
              <a:buSzPct val="100000"/>
            </a:pPr>
            <a:r>
              <a:rPr lang="lv-LV" sz="2400" b="0" i="0" dirty="0"/>
              <a:t>2012./2013. gadā Ventspils brīvosta </a:t>
            </a:r>
            <a:r>
              <a:rPr lang="lv-LV" sz="2400" dirty="0"/>
              <a:t>atzīta kā 2. labākā ostas zona, ar </a:t>
            </a:r>
            <a:r>
              <a:rPr lang="lv-LV" sz="2400" b="0" i="0" dirty="0"/>
              <a:t>7. labāko mārketingu </a:t>
            </a:r>
          </a:p>
          <a:p>
            <a:pPr marL="0">
              <a:spcBef>
                <a:spcPts val="1200"/>
              </a:spcBef>
              <a:buSzPct val="100000"/>
            </a:pPr>
            <a:r>
              <a:rPr lang="lv-LV" sz="2400" b="0" i="0" dirty="0">
                <a:solidFill>
                  <a:srgbClr val="000000"/>
                </a:solidFill>
              </a:rPr>
              <a:t>2015. gadā apbalvojumi par globālu iesaisti, telpu modernizāciju un infrastruktūras uzlabojumiem</a:t>
            </a:r>
          </a:p>
          <a:p>
            <a:pPr marL="0">
              <a:spcBef>
                <a:spcPts val="1200"/>
              </a:spcBef>
              <a:buSzPct val="100000"/>
            </a:pPr>
            <a:r>
              <a:rPr lang="lv-LV" sz="2400" b="0" i="0" dirty="0"/>
              <a:t>2016./2017. gadā Ventspils brīvostai – 2. labākā Ārvalstu tiešo investīc</a:t>
            </a:r>
            <a:r>
              <a:rPr lang="lv-LV" sz="2400" dirty="0"/>
              <a:t>iju piesaistes</a:t>
            </a:r>
            <a:r>
              <a:rPr lang="lv-LV" sz="2400" b="0" i="0" dirty="0"/>
              <a:t> stratēģija Eiropas nākotnes mikropilsētu starpā</a:t>
            </a:r>
          </a:p>
        </p:txBody>
      </p:sp>
    </p:spTree>
    <p:extLst>
      <p:ext uri="{BB962C8B-B14F-4D97-AF65-F5344CB8AC3E}">
        <p14:creationId xmlns:p14="http://schemas.microsoft.com/office/powerpoint/2010/main" val="33702771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41871" y="1825075"/>
            <a:ext cx="6096000" cy="3108543"/>
          </a:xfrm>
          <a:prstGeom prst="rect">
            <a:avLst/>
          </a:prstGeom>
        </p:spPr>
        <p:txBody>
          <a:bodyPr>
            <a:spAutoFit/>
          </a:bodyPr>
          <a:lstStyle/>
          <a:p>
            <a:pPr algn="ctr">
              <a:defRPr/>
            </a:pPr>
            <a:r>
              <a:rPr lang="lv-LV" sz="5400" b="0" i="0" dirty="0">
                <a:solidFill>
                  <a:srgbClr val="2E75B6"/>
                </a:solidFill>
                <a:latin typeface="Franklin Gothic Demi"/>
              </a:rPr>
              <a:t>Paldies!</a:t>
            </a:r>
          </a:p>
          <a:p>
            <a:pPr algn="ctr">
              <a:defRPr/>
            </a:pPr>
            <a:endParaRPr lang="en-US" sz="4000" dirty="0">
              <a:solidFill>
                <a:schemeClr val="accent1">
                  <a:lumMod val="75000"/>
                </a:schemeClr>
              </a:solidFill>
              <a:latin typeface="Franklin Gothic Demi"/>
              <a:cs typeface="Tahoma" pitchFamily="34" charset="0"/>
            </a:endParaRPr>
          </a:p>
          <a:p>
            <a:pPr algn="ctr">
              <a:defRPr/>
            </a:pPr>
            <a:r>
              <a:rPr lang="lv-LV" sz="1800" b="0" i="0" dirty="0">
                <a:solidFill>
                  <a:srgbClr val="2E75B6"/>
                </a:solidFill>
                <a:latin typeface="Franklin Gothic Demi"/>
              </a:rPr>
              <a:t>Kontaktinformācija</a:t>
            </a:r>
            <a:r>
              <a:rPr lang="lv-LV" sz="1600" b="0" i="0" dirty="0">
                <a:solidFill>
                  <a:srgbClr val="2E75B6"/>
                </a:solidFill>
                <a:latin typeface="Franklin Gothic Demi"/>
              </a:rPr>
              <a:t>:</a:t>
            </a:r>
          </a:p>
          <a:p>
            <a:pPr algn="ctr">
              <a:defRPr/>
            </a:pPr>
            <a:r>
              <a:rPr lang="lv-LV" sz="1400" b="0" i="0" dirty="0">
                <a:solidFill>
                  <a:srgbClr val="000000"/>
                </a:solidFill>
                <a:latin typeface="Franklin Gothic Demi"/>
              </a:rPr>
              <a:t>Igors Udodovs</a:t>
            </a:r>
          </a:p>
          <a:p>
            <a:pPr algn="ctr">
              <a:defRPr/>
            </a:pPr>
            <a:r>
              <a:rPr lang="lv-LV" sz="1400" b="0" i="0" dirty="0">
                <a:solidFill>
                  <a:srgbClr val="000000"/>
                </a:solidFill>
                <a:latin typeface="Franklin Gothic Demi"/>
              </a:rPr>
              <a:t>Pārvaldnieka vietnieks</a:t>
            </a:r>
          </a:p>
          <a:p>
            <a:pPr algn="ctr">
              <a:defRPr/>
            </a:pPr>
            <a:r>
              <a:rPr lang="lv-LV" sz="1400" b="0" i="0" dirty="0">
                <a:solidFill>
                  <a:srgbClr val="000000"/>
                </a:solidFill>
                <a:latin typeface="Franklin Gothic Demi"/>
              </a:rPr>
              <a:t>Ventspils brīvostas pārvalde</a:t>
            </a:r>
          </a:p>
          <a:p>
            <a:pPr algn="ctr">
              <a:defRPr/>
            </a:pPr>
            <a:r>
              <a:rPr lang="lv-LV" sz="1400" b="0" i="0" dirty="0">
                <a:solidFill>
                  <a:srgbClr val="000000"/>
                </a:solidFill>
                <a:latin typeface="Franklin Gothic Demi"/>
                <a:hlinkClick r:id="rId2"/>
              </a:rPr>
              <a:t>Tel:+37129107398</a:t>
            </a:r>
            <a:r>
              <a:rPr lang="lv-LV" sz="1400" b="0" i="0" dirty="0">
                <a:solidFill>
                  <a:srgbClr val="000000"/>
                </a:solidFill>
                <a:latin typeface="Franklin Gothic Demi"/>
              </a:rPr>
              <a:t>  </a:t>
            </a:r>
          </a:p>
          <a:p>
            <a:pPr algn="ctr">
              <a:defRPr/>
            </a:pPr>
            <a:r>
              <a:rPr lang="lv-LV" sz="1400" b="0" i="0" dirty="0">
                <a:solidFill>
                  <a:srgbClr val="000000"/>
                </a:solidFill>
                <a:latin typeface="Franklin Gothic Demi"/>
                <a:hlinkClick r:id="rId3"/>
              </a:rPr>
              <a:t>igors.udodovs@vbp.lv</a:t>
            </a:r>
            <a:r>
              <a:rPr lang="lv-LV" sz="1400" b="0" i="0" dirty="0">
                <a:solidFill>
                  <a:srgbClr val="000000"/>
                </a:solidFill>
                <a:latin typeface="Franklin Gothic Demi"/>
              </a:rPr>
              <a:t> </a:t>
            </a:r>
          </a:p>
          <a:p>
            <a:pPr algn="ctr">
              <a:defRPr/>
            </a:pPr>
            <a:r>
              <a:rPr lang="lv-LV" sz="1400" b="0" i="0" dirty="0">
                <a:solidFill>
                  <a:srgbClr val="000000"/>
                </a:solidFill>
                <a:latin typeface="Franklin Gothic Demi"/>
                <a:hlinkClick r:id="rId4"/>
              </a:rPr>
              <a:t>www.portofventspils.lv</a:t>
            </a:r>
            <a:r>
              <a:rPr lang="lv-LV" sz="1400" b="0" i="0" dirty="0">
                <a:solidFill>
                  <a:srgbClr val="000000"/>
                </a:solidFill>
                <a:latin typeface="Franklin Gothic Demi"/>
              </a:rPr>
              <a:t> </a:t>
            </a:r>
          </a:p>
        </p:txBody>
      </p:sp>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1302" y="282702"/>
            <a:ext cx="2155698" cy="2155698"/>
          </a:xfrm>
          <a:prstGeom prst="rect">
            <a:avLst/>
          </a:prstGeom>
        </p:spPr>
      </p:pic>
    </p:spTree>
    <p:extLst>
      <p:ext uri="{BB962C8B-B14F-4D97-AF65-F5344CB8AC3E}">
        <p14:creationId xmlns:p14="http://schemas.microsoft.com/office/powerpoint/2010/main" val="3102354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9270"/>
            <a:ext cx="10972800" cy="1338209"/>
          </a:xfrm>
        </p:spPr>
        <p:txBody>
          <a:bodyPr>
            <a:normAutofit/>
          </a:bodyPr>
          <a:lstStyle/>
          <a:p>
            <a:pPr>
              <a:lnSpc>
                <a:spcPct val="100000"/>
              </a:lnSpc>
            </a:pPr>
            <a:r>
              <a:rPr lang="lv-LV" sz="4000" dirty="0"/>
              <a:t>Krievijas transporta politika Baltijas Jūras reģionā </a:t>
            </a:r>
            <a:r>
              <a:rPr lang="lv-LV" sz="1800" dirty="0"/>
              <a:t>(izvilkums no plānošanas dokumentiem)</a:t>
            </a:r>
            <a:endParaRPr lang="en-GB" sz="1800" dirty="0"/>
          </a:p>
        </p:txBody>
      </p:sp>
      <p:sp>
        <p:nvSpPr>
          <p:cNvPr id="3" name="Content Placeholder 2"/>
          <p:cNvSpPr>
            <a:spLocks noGrp="1"/>
          </p:cNvSpPr>
          <p:nvPr>
            <p:ph idx="1"/>
          </p:nvPr>
        </p:nvSpPr>
        <p:spPr>
          <a:xfrm>
            <a:off x="1259457" y="1566331"/>
            <a:ext cx="10687010" cy="5232399"/>
          </a:xfrm>
        </p:spPr>
        <p:txBody>
          <a:bodyPr>
            <a:normAutofit fontScale="85000" lnSpcReduction="10000"/>
          </a:bodyPr>
          <a:lstStyle/>
          <a:p>
            <a:pPr marL="0" indent="0" algn="just">
              <a:lnSpc>
                <a:spcPct val="120000"/>
              </a:lnSpc>
              <a:spcBef>
                <a:spcPts val="0"/>
              </a:spcBef>
              <a:buNone/>
            </a:pPr>
            <a:r>
              <a:rPr lang="lv-LV" sz="2000" dirty="0">
                <a:solidFill>
                  <a:schemeClr val="accent1">
                    <a:lumMod val="75000"/>
                  </a:schemeClr>
                </a:solidFill>
              </a:rPr>
              <a:t>Krievijas Federācijas valsts programma «Transporta sistēmas attīstība» (2013-2020):</a:t>
            </a:r>
            <a:r>
              <a:rPr lang="lv-LV" sz="1800" dirty="0">
                <a:solidFill>
                  <a:schemeClr val="accent1">
                    <a:lumMod val="75000"/>
                  </a:schemeClr>
                </a:solidFill>
              </a:rPr>
              <a:t> </a:t>
            </a:r>
            <a:r>
              <a:rPr lang="lv-LV" sz="1800" dirty="0">
                <a:solidFill>
                  <a:schemeClr val="tx1"/>
                </a:solidFill>
              </a:rPr>
              <a:t>«Viens no svarīgākajiem faktoriem, kas ietekmē Ziemeļu-Rietumu federālā apgabala ekonomisko attīstību ir visaptveroša valsts mēroga transporta infrastruktūras attīstība, </a:t>
            </a:r>
            <a:r>
              <a:rPr lang="lv-LV" sz="1800" b="1" dirty="0">
                <a:solidFill>
                  <a:schemeClr val="tx1"/>
                </a:solidFill>
              </a:rPr>
              <a:t>alternatīvu tiešu izeju no Krievijas teritorijas izveide, kas ļautu paaugstināt transporta infrastruktūras objektu darbības efektivitāti (jūras ostas </a:t>
            </a:r>
            <a:r>
              <a:rPr lang="lv-LV" sz="1800" dirty="0">
                <a:solidFill>
                  <a:schemeClr val="tx1"/>
                </a:solidFill>
              </a:rPr>
              <a:t>un ar tām saistītie auto un dzelzceļi, kā arī citu palīgdarbību objekti)»</a:t>
            </a:r>
            <a:endParaRPr lang="ru-RU" sz="1800" dirty="0">
              <a:solidFill>
                <a:schemeClr val="tx1"/>
              </a:solidFill>
            </a:endParaRPr>
          </a:p>
          <a:p>
            <a:pPr marL="0" indent="0">
              <a:lnSpc>
                <a:spcPct val="120000"/>
              </a:lnSpc>
              <a:spcBef>
                <a:spcPts val="0"/>
              </a:spcBef>
              <a:buNone/>
            </a:pPr>
            <a:endParaRPr lang="lv-LV" sz="1800" b="1" dirty="0">
              <a:solidFill>
                <a:schemeClr val="tx1"/>
              </a:solidFill>
            </a:endParaRPr>
          </a:p>
          <a:p>
            <a:pPr marL="0" indent="0" algn="just">
              <a:lnSpc>
                <a:spcPct val="120000"/>
              </a:lnSpc>
              <a:spcBef>
                <a:spcPts val="0"/>
              </a:spcBef>
              <a:buNone/>
            </a:pPr>
            <a:r>
              <a:rPr lang="lv-LV" sz="2000" dirty="0">
                <a:solidFill>
                  <a:schemeClr val="accent1">
                    <a:lumMod val="75000"/>
                  </a:schemeClr>
                </a:solidFill>
              </a:rPr>
              <a:t>Krievijas ostu infrastruktūras attīstības stratēģija līdz 2030.gadam: </a:t>
            </a:r>
          </a:p>
          <a:p>
            <a:pPr marL="0" indent="0" algn="just">
              <a:lnSpc>
                <a:spcPct val="120000"/>
              </a:lnSpc>
              <a:spcBef>
                <a:spcPts val="0"/>
              </a:spcBef>
              <a:buNone/>
            </a:pPr>
            <a:r>
              <a:rPr lang="lv-LV" sz="1800" dirty="0">
                <a:solidFill>
                  <a:schemeClr val="tx1"/>
                </a:solidFill>
              </a:rPr>
              <a:t>Mērķi un uzdevumi jūras ostu attīstībai:</a:t>
            </a:r>
          </a:p>
          <a:p>
            <a:pPr lvl="1" algn="just">
              <a:lnSpc>
                <a:spcPct val="120000"/>
              </a:lnSpc>
              <a:spcBef>
                <a:spcPts val="0"/>
              </a:spcBef>
            </a:pPr>
            <a:r>
              <a:rPr lang="lv-LV" sz="1800" dirty="0">
                <a:solidFill>
                  <a:schemeClr val="tx1"/>
                </a:solidFill>
              </a:rPr>
              <a:t>1: Ostu jaudu palielināšana un ostas infrastruktūras efektīvas attīstības nodrošināšana </a:t>
            </a:r>
          </a:p>
          <a:p>
            <a:pPr lvl="1" algn="just">
              <a:lnSpc>
                <a:spcPct val="120000"/>
              </a:lnSpc>
              <a:spcBef>
                <a:spcPts val="0"/>
              </a:spcBef>
            </a:pPr>
            <a:r>
              <a:rPr lang="lv-LV" sz="1800" dirty="0">
                <a:solidFill>
                  <a:schemeClr val="tx1"/>
                </a:solidFill>
              </a:rPr>
              <a:t>2: Drošas jūras ostu un transporta infrastruktūras funkcionēšanas un attīstības nodrošināšana</a:t>
            </a:r>
          </a:p>
          <a:p>
            <a:pPr lvl="1" algn="just">
              <a:lnSpc>
                <a:spcPct val="120000"/>
              </a:lnSpc>
              <a:spcBef>
                <a:spcPts val="0"/>
              </a:spcBef>
            </a:pPr>
            <a:r>
              <a:rPr lang="lv-LV" sz="1800" dirty="0">
                <a:solidFill>
                  <a:schemeClr val="tx1"/>
                </a:solidFill>
              </a:rPr>
              <a:t>3: Nosacījumu, kuri palielina pašmāju jūras ostu konkurētspēju, izveidošana</a:t>
            </a:r>
          </a:p>
          <a:p>
            <a:pPr lvl="2" algn="just">
              <a:lnSpc>
                <a:spcPct val="120000"/>
              </a:lnSpc>
              <a:spcBef>
                <a:spcPts val="0"/>
              </a:spcBef>
            </a:pPr>
            <a:r>
              <a:rPr lang="lv-LV" sz="1800" dirty="0"/>
              <a:t>Inovāciju palielināšana jūras ostu attīstībā, to nodrošināšana ar jaunākajiem tehniskajiem līdzekļiem, progresīvām tehnoloģijām, modernām e-pārvaldes sistēmām, palīgdienestu flotes atjaunošana</a:t>
            </a:r>
          </a:p>
          <a:p>
            <a:pPr lvl="2" algn="just">
              <a:lnSpc>
                <a:spcPct val="120000"/>
              </a:lnSpc>
              <a:spcBef>
                <a:spcPts val="0"/>
              </a:spcBef>
            </a:pPr>
            <a:r>
              <a:rPr lang="lv-LV" sz="1800" dirty="0"/>
              <a:t>Infrastruktūras nodrošināšana </a:t>
            </a:r>
            <a:r>
              <a:rPr lang="lv-LV" sz="1800" dirty="0" err="1"/>
              <a:t>lielgabarīta</a:t>
            </a:r>
            <a:r>
              <a:rPr lang="lv-LV" sz="1800" dirty="0"/>
              <a:t> kuģu apkalpošanai</a:t>
            </a:r>
          </a:p>
          <a:p>
            <a:pPr lvl="2" algn="just">
              <a:lnSpc>
                <a:spcPct val="120000"/>
              </a:lnSpc>
              <a:spcBef>
                <a:spcPts val="0"/>
              </a:spcBef>
            </a:pPr>
            <a:r>
              <a:rPr lang="lv-LV" sz="1800" dirty="0"/>
              <a:t>Ostu speciālo ekonomisko zonu izveide</a:t>
            </a:r>
          </a:p>
          <a:p>
            <a:pPr lvl="2" algn="just">
              <a:lnSpc>
                <a:spcPct val="120000"/>
              </a:lnSpc>
              <a:spcBef>
                <a:spcPts val="0"/>
              </a:spcBef>
            </a:pPr>
            <a:r>
              <a:rPr lang="lv-LV" sz="1800" dirty="0"/>
              <a:t>Tarifu politikas modernizēšana</a:t>
            </a:r>
          </a:p>
          <a:p>
            <a:pPr lvl="2" algn="just">
              <a:lnSpc>
                <a:spcPct val="120000"/>
              </a:lnSpc>
              <a:spcBef>
                <a:spcPts val="0"/>
              </a:spcBef>
            </a:pPr>
            <a:r>
              <a:rPr lang="lv-LV" sz="1800" b="1" dirty="0"/>
              <a:t>Racionāla apjoma pašmāju kravu, kuras pārkrauj kaimiņvalstu ostās, piesaiste pašmāju ostām</a:t>
            </a:r>
          </a:p>
          <a:p>
            <a:pPr lvl="1" algn="just">
              <a:lnSpc>
                <a:spcPct val="120000"/>
              </a:lnSpc>
              <a:spcBef>
                <a:spcPts val="0"/>
              </a:spcBef>
            </a:pPr>
            <a:r>
              <a:rPr lang="lv-LV" sz="1800" dirty="0">
                <a:solidFill>
                  <a:schemeClr val="tx1"/>
                </a:solidFill>
              </a:rPr>
              <a:t>4: Jūras ostu pārvaldības modernizācija</a:t>
            </a:r>
          </a:p>
          <a:p>
            <a:pPr marL="0" indent="0" algn="just">
              <a:lnSpc>
                <a:spcPct val="120000"/>
              </a:lnSpc>
              <a:spcBef>
                <a:spcPts val="0"/>
              </a:spcBef>
              <a:buNone/>
            </a:pPr>
            <a:r>
              <a:rPr lang="lv-LV" sz="1800" dirty="0">
                <a:solidFill>
                  <a:schemeClr val="tx1"/>
                </a:solidFill>
              </a:rPr>
              <a:t>Stratēģijas īstenošanas sagaidāmie rezultāti: </a:t>
            </a:r>
            <a:r>
              <a:rPr lang="lv-LV" sz="1800" b="1" dirty="0">
                <a:solidFill>
                  <a:schemeClr val="tx1"/>
                </a:solidFill>
              </a:rPr>
              <a:t>Krievijas Federācijas pašmāju kravas plūsmas daļas novirzīšana uz Krievijas ostām no Ukrainas un Baltijas valstīm, samazinot kaimiņvalstu ostu daļu kopējā pašmāju kravu apjomā līdz 5% un mazāk </a:t>
            </a:r>
            <a:r>
              <a:rPr lang="lv-LV" sz="1800" dirty="0">
                <a:solidFill>
                  <a:schemeClr val="tx1"/>
                </a:solidFill>
              </a:rPr>
              <a:t>(2011.g. apjoms 17,1%).</a:t>
            </a:r>
          </a:p>
        </p:txBody>
      </p:sp>
    </p:spTree>
    <p:extLst>
      <p:ext uri="{BB962C8B-B14F-4D97-AF65-F5344CB8AC3E}">
        <p14:creationId xmlns:p14="http://schemas.microsoft.com/office/powerpoint/2010/main" val="12196762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256" y="61555"/>
            <a:ext cx="10745487" cy="1617617"/>
          </a:xfrm>
        </p:spPr>
        <p:txBody>
          <a:bodyPr>
            <a:normAutofit/>
          </a:bodyPr>
          <a:lstStyle/>
          <a:p>
            <a:r>
              <a:rPr lang="lv-LV" sz="4000" dirty="0"/>
              <a:t>Krievijas ostu Baltijas jūrā un Baltijas valstu ostu kravu apgrozījums milj.t.</a:t>
            </a:r>
            <a:endParaRPr lang="en-GB" sz="1800" dirty="0"/>
          </a:p>
        </p:txBody>
      </p:sp>
      <p:sp>
        <p:nvSpPr>
          <p:cNvPr id="3" name="TextBox 2"/>
          <p:cNvSpPr txBox="1"/>
          <p:nvPr/>
        </p:nvSpPr>
        <p:spPr>
          <a:xfrm>
            <a:off x="487678" y="2459504"/>
            <a:ext cx="1790298" cy="1938992"/>
          </a:xfrm>
          <a:prstGeom prst="rect">
            <a:avLst/>
          </a:prstGeom>
          <a:noFill/>
        </p:spPr>
        <p:txBody>
          <a:bodyPr wrap="square" rtlCol="0">
            <a:spAutoFit/>
          </a:bodyPr>
          <a:lstStyle/>
          <a:p>
            <a:pPr algn="ctr"/>
            <a:r>
              <a:rPr lang="lv-LV" sz="2000" b="1" dirty="0"/>
              <a:t>Kopējais Krievijas ostu apgrozījums 2018.gadā 817 milj. tonnas</a:t>
            </a:r>
            <a:endParaRPr lang="en-GB" sz="2000" b="1" dirty="0"/>
          </a:p>
        </p:txBody>
      </p:sp>
      <p:graphicFrame>
        <p:nvGraphicFramePr>
          <p:cNvPr id="8" name="Chart 7">
            <a:extLst>
              <a:ext uri="{FF2B5EF4-FFF2-40B4-BE49-F238E27FC236}">
                <a16:creationId xmlns:a16="http://schemas.microsoft.com/office/drawing/2014/main" id="{ADBC0D0F-B851-42F7-91D9-49B06F5703E1}"/>
              </a:ext>
            </a:extLst>
          </p:cNvPr>
          <p:cNvGraphicFramePr>
            <a:graphicFrameLocks/>
          </p:cNvGraphicFramePr>
          <p:nvPr>
            <p:extLst>
              <p:ext uri="{D42A27DB-BD31-4B8C-83A1-F6EECF244321}">
                <p14:modId xmlns:p14="http://schemas.microsoft.com/office/powerpoint/2010/main" val="1558429405"/>
              </p:ext>
            </p:extLst>
          </p:nvPr>
        </p:nvGraphicFramePr>
        <p:xfrm>
          <a:off x="3060833" y="1679172"/>
          <a:ext cx="8749366" cy="45020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8891640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7044" y="1135973"/>
            <a:ext cx="8161481" cy="3448671"/>
          </a:xfrm>
        </p:spPr>
        <p:txBody>
          <a:bodyPr>
            <a:normAutofit/>
          </a:bodyPr>
          <a:lstStyle/>
          <a:p>
            <a:r>
              <a:rPr lang="lv-LV" sz="5400" b="0" dirty="0"/>
              <a:t>Brīvo</a:t>
            </a:r>
            <a:r>
              <a:rPr lang="lv-LV" sz="5400" b="0" i="0" dirty="0">
                <a:solidFill>
                  <a:srgbClr val="0676B8"/>
                </a:solidFill>
              </a:rPr>
              <a:t>sta - speciālā ekonomiskā zona un tās raksturlielumi</a:t>
            </a:r>
          </a:p>
        </p:txBody>
      </p:sp>
      <p:pic>
        <p:nvPicPr>
          <p:cNvPr id="3" name="Picture 9" descr="VBP en 2mastnieks"/>
          <p:cNvPicPr>
            <a:picLocks noChangeAspect="1" noChangeArrowheads="1"/>
          </p:cNvPicPr>
          <p:nvPr/>
        </p:nvPicPr>
        <p:blipFill>
          <a:blip r:embed="rId2" cstate="print"/>
          <a:srcRect/>
          <a:stretch>
            <a:fillRect/>
          </a:stretch>
        </p:blipFill>
        <p:spPr bwMode="auto">
          <a:xfrm>
            <a:off x="288232" y="168111"/>
            <a:ext cx="1949277" cy="1935724"/>
          </a:xfrm>
          <a:prstGeom prst="rect">
            <a:avLst/>
          </a:prstGeom>
          <a:noFill/>
        </p:spPr>
      </p:pic>
    </p:spTree>
    <p:extLst>
      <p:ext uri="{BB962C8B-B14F-4D97-AF65-F5344CB8AC3E}">
        <p14:creationId xmlns:p14="http://schemas.microsoft.com/office/powerpoint/2010/main" val="1333454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660133" y="309383"/>
            <a:ext cx="11096438" cy="1288435"/>
          </a:xfrm>
          <a:prstGeom prst="rect">
            <a:avLst/>
          </a:prstGeom>
          <a:noFill/>
          <a:ln>
            <a:noFill/>
          </a:ln>
        </p:spPr>
        <p:txBody>
          <a:bodyPr vert="horz" wrap="square" lIns="91440" tIns="45720" rIns="91440" bIns="45720" anchor="ctr" anchorCtr="0" compatLnSpc="1">
            <a:normAutofit lnSpcReduction="10000"/>
          </a:bodyPr>
          <a:lstStyle>
            <a:lvl1pPr marL="0" marR="0" lvl="0" indent="0" algn="l" defTabSz="914400" rtl="0" eaLnBrk="1" fontAlgn="auto" hangingPunct="1">
              <a:lnSpc>
                <a:spcPct val="90000"/>
              </a:lnSpc>
              <a:spcBef>
                <a:spcPts val="0"/>
              </a:spcBef>
              <a:spcAft>
                <a:spcPts val="0"/>
              </a:spcAft>
              <a:buNone/>
              <a:tabLst/>
              <a:defRPr lang="lv-LV" sz="5000" b="0" i="0" u="none" strike="noStrike" kern="1200" cap="none" spc="0" baseline="0">
                <a:solidFill>
                  <a:srgbClr val="0676B8"/>
                </a:solidFill>
                <a:uFillTx/>
                <a:latin typeface="Franklin Gothic Medium" pitchFamily="34"/>
              </a:defRPr>
            </a:lvl1pPr>
          </a:lstStyle>
          <a:p>
            <a:r>
              <a:rPr lang="lv-LV" sz="4400" b="0" i="0" dirty="0">
                <a:solidFill>
                  <a:srgbClr val="0676B8"/>
                </a:solidFill>
                <a:latin typeface="Franklin Gothic Demi"/>
              </a:rPr>
              <a:t>Licencēto uzņēmumu skaits Ventspils brīvostā</a:t>
            </a:r>
          </a:p>
        </p:txBody>
      </p:sp>
      <p:graphicFrame>
        <p:nvGraphicFramePr>
          <p:cNvPr id="4" name="Chart 3">
            <a:extLst>
              <a:ext uri="{FF2B5EF4-FFF2-40B4-BE49-F238E27FC236}">
                <a16:creationId xmlns:a16="http://schemas.microsoft.com/office/drawing/2014/main" id="{5E444C45-A787-4CBC-ACC4-373051960CFD}"/>
              </a:ext>
            </a:extLst>
          </p:cNvPr>
          <p:cNvGraphicFramePr>
            <a:graphicFrameLocks/>
          </p:cNvGraphicFramePr>
          <p:nvPr>
            <p:extLst>
              <p:ext uri="{D42A27DB-BD31-4B8C-83A1-F6EECF244321}">
                <p14:modId xmlns:p14="http://schemas.microsoft.com/office/powerpoint/2010/main" val="101872824"/>
              </p:ext>
            </p:extLst>
          </p:nvPr>
        </p:nvGraphicFramePr>
        <p:xfrm>
          <a:off x="984068" y="1928744"/>
          <a:ext cx="10572206" cy="42369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21736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660133" y="309383"/>
            <a:ext cx="7434714" cy="953121"/>
          </a:xfrm>
          <a:prstGeom prst="rect">
            <a:avLst/>
          </a:prstGeom>
          <a:noFill/>
          <a:ln>
            <a:noFill/>
          </a:ln>
        </p:spPr>
        <p:txBody>
          <a:bodyPr vert="horz" wrap="square" lIns="91440" tIns="45720" rIns="91440" bIns="45720" anchor="ctr" anchorCtr="0" compatLnSpc="1">
            <a:normAutofit/>
          </a:bodyPr>
          <a:lstStyle>
            <a:lvl1pPr marL="0" marR="0" lvl="0" indent="0" algn="l" defTabSz="914400" rtl="0" eaLnBrk="1" fontAlgn="auto" hangingPunct="1">
              <a:lnSpc>
                <a:spcPct val="90000"/>
              </a:lnSpc>
              <a:spcBef>
                <a:spcPts val="0"/>
              </a:spcBef>
              <a:spcAft>
                <a:spcPts val="0"/>
              </a:spcAft>
              <a:buNone/>
              <a:tabLst/>
              <a:defRPr lang="lv-LV" sz="5000" b="0" i="0" u="none" strike="noStrike" kern="1200" cap="none" spc="0" baseline="0">
                <a:solidFill>
                  <a:srgbClr val="0676B8"/>
                </a:solidFill>
                <a:uFillTx/>
                <a:latin typeface="Franklin Gothic Medium" pitchFamily="34"/>
              </a:defRPr>
            </a:lvl1pPr>
          </a:lstStyle>
          <a:p>
            <a:r>
              <a:rPr lang="lv-LV" sz="4400" b="0" i="0" dirty="0">
                <a:solidFill>
                  <a:srgbClr val="0676B8"/>
                </a:solidFill>
                <a:latin typeface="Franklin Gothic Demi"/>
              </a:rPr>
              <a:t>Kravu apjoms Ventspils ostā</a:t>
            </a:r>
          </a:p>
        </p:txBody>
      </p:sp>
      <p:pic>
        <p:nvPicPr>
          <p:cNvPr id="3" name="Picture 2">
            <a:extLst>
              <a:ext uri="{FF2B5EF4-FFF2-40B4-BE49-F238E27FC236}">
                <a16:creationId xmlns:a16="http://schemas.microsoft.com/office/drawing/2014/main" id="{EFBD0DB8-AEF2-418B-A55C-1B65AB15956F}"/>
              </a:ext>
            </a:extLst>
          </p:cNvPr>
          <p:cNvPicPr>
            <a:picLocks noChangeAspect="1"/>
          </p:cNvPicPr>
          <p:nvPr/>
        </p:nvPicPr>
        <p:blipFill rotWithShape="1">
          <a:blip r:embed="rId2"/>
          <a:srcRect b="5655"/>
          <a:stretch/>
        </p:blipFill>
        <p:spPr>
          <a:xfrm>
            <a:off x="0" y="1519829"/>
            <a:ext cx="12192000" cy="4210421"/>
          </a:xfrm>
          <a:prstGeom prst="rect">
            <a:avLst/>
          </a:prstGeom>
        </p:spPr>
      </p:pic>
    </p:spTree>
    <p:extLst>
      <p:ext uri="{BB962C8B-B14F-4D97-AF65-F5344CB8AC3E}">
        <p14:creationId xmlns:p14="http://schemas.microsoft.com/office/powerpoint/2010/main" val="2109561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81000" y="174629"/>
            <a:ext cx="10329333" cy="1095906"/>
          </a:xfrm>
          <a:prstGeom prst="rect">
            <a:avLst/>
          </a:prstGeom>
          <a:noFill/>
          <a:ln>
            <a:noFill/>
          </a:ln>
        </p:spPr>
        <p:txBody>
          <a:bodyPr vert="horz" wrap="square" lIns="91440" tIns="45720" rIns="91440" bIns="45720" anchor="ctr" anchorCtr="0" compatLnSpc="1">
            <a:normAutofit/>
          </a:bodyPr>
          <a:lstStyle>
            <a:lvl1pPr marL="0" marR="0" lvl="0" indent="0" algn="l" defTabSz="914400" rtl="0" eaLnBrk="1" fontAlgn="auto" hangingPunct="1">
              <a:lnSpc>
                <a:spcPct val="90000"/>
              </a:lnSpc>
              <a:spcBef>
                <a:spcPts val="0"/>
              </a:spcBef>
              <a:spcAft>
                <a:spcPts val="0"/>
              </a:spcAft>
              <a:buNone/>
              <a:tabLst/>
              <a:defRPr lang="lv-LV" sz="5000" b="0" i="0" u="none" strike="noStrike" kern="1200" cap="none" spc="0" baseline="0">
                <a:solidFill>
                  <a:srgbClr val="0676B8"/>
                </a:solidFill>
                <a:uFillTx/>
                <a:latin typeface="Franklin Gothic Medium" pitchFamily="34"/>
              </a:defRPr>
            </a:lvl1pPr>
          </a:lstStyle>
          <a:p>
            <a:r>
              <a:rPr lang="lv-LV" sz="5400" b="0" i="0" dirty="0">
                <a:solidFill>
                  <a:srgbClr val="0676B8"/>
                </a:solidFill>
                <a:latin typeface="Franklin Gothic Demi"/>
              </a:rPr>
              <a:t>Kravu struktūra Ventspils brīvostā</a:t>
            </a:r>
          </a:p>
        </p:txBody>
      </p:sp>
      <p:graphicFrame>
        <p:nvGraphicFramePr>
          <p:cNvPr id="6" name="Chart 5">
            <a:extLst>
              <a:ext uri="{FF2B5EF4-FFF2-40B4-BE49-F238E27FC236}">
                <a16:creationId xmlns:a16="http://schemas.microsoft.com/office/drawing/2014/main" id="{00200D8C-8B25-44F4-BA55-45BEDA4A2E70}"/>
              </a:ext>
            </a:extLst>
          </p:cNvPr>
          <p:cNvGraphicFramePr>
            <a:graphicFrameLocks/>
          </p:cNvGraphicFramePr>
          <p:nvPr>
            <p:extLst>
              <p:ext uri="{D42A27DB-BD31-4B8C-83A1-F6EECF244321}">
                <p14:modId xmlns:p14="http://schemas.microsoft.com/office/powerpoint/2010/main" val="3069140528"/>
              </p:ext>
            </p:extLst>
          </p:nvPr>
        </p:nvGraphicFramePr>
        <p:xfrm>
          <a:off x="1481668" y="1270535"/>
          <a:ext cx="8872258" cy="5313145"/>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1">
            <a:extLst>
              <a:ext uri="{FF2B5EF4-FFF2-40B4-BE49-F238E27FC236}">
                <a16:creationId xmlns:a16="http://schemas.microsoft.com/office/drawing/2014/main" id="{D9864DFA-C680-4600-913C-EA945161EDFE}"/>
              </a:ext>
            </a:extLst>
          </p:cNvPr>
          <p:cNvSpPr txBox="1">
            <a:spLocks/>
          </p:cNvSpPr>
          <p:nvPr/>
        </p:nvSpPr>
        <p:spPr>
          <a:xfrm>
            <a:off x="5308512" y="3379154"/>
            <a:ext cx="1881560" cy="1095906"/>
          </a:xfrm>
          <a:prstGeom prst="rect">
            <a:avLst/>
          </a:prstGeom>
          <a:noFill/>
          <a:ln>
            <a:noFill/>
          </a:ln>
        </p:spPr>
        <p:txBody>
          <a:bodyPr vert="horz" wrap="square" lIns="91440" tIns="45720" rIns="91440" bIns="45720" anchor="ctr" anchorCtr="0" compatLnSpc="1">
            <a:normAutofit/>
          </a:bodyPr>
          <a:lstStyle>
            <a:lvl1pPr marL="0" marR="0" lvl="0" indent="0" algn="l" defTabSz="914400" rtl="0" eaLnBrk="1" fontAlgn="auto" hangingPunct="1">
              <a:lnSpc>
                <a:spcPct val="90000"/>
              </a:lnSpc>
              <a:spcBef>
                <a:spcPts val="0"/>
              </a:spcBef>
              <a:spcAft>
                <a:spcPts val="0"/>
              </a:spcAft>
              <a:buNone/>
              <a:tabLst/>
              <a:defRPr lang="lv-LV" sz="5000" b="0" i="0" u="none" strike="noStrike" kern="1200" cap="none" spc="0" baseline="0">
                <a:solidFill>
                  <a:srgbClr val="0676B8"/>
                </a:solidFill>
                <a:uFillTx/>
                <a:latin typeface="Franklin Gothic Medium" pitchFamily="34"/>
              </a:defRPr>
            </a:lvl1pPr>
          </a:lstStyle>
          <a:p>
            <a:r>
              <a:rPr lang="lv-LV" sz="3600" b="0" i="0" dirty="0">
                <a:solidFill>
                  <a:srgbClr val="0676B8"/>
                </a:solidFill>
                <a:latin typeface="Franklin Gothic Demi"/>
              </a:rPr>
              <a:t>2018</a:t>
            </a:r>
          </a:p>
        </p:txBody>
      </p:sp>
    </p:spTree>
    <p:extLst>
      <p:ext uri="{BB962C8B-B14F-4D97-AF65-F5344CB8AC3E}">
        <p14:creationId xmlns:p14="http://schemas.microsoft.com/office/powerpoint/2010/main" val="4246440820"/>
      </p:ext>
    </p:extLst>
  </p:cSld>
  <p:clrMapOvr>
    <a:masterClrMapping/>
  </p:clrMapOvr>
</p:sld>
</file>

<file path=ppt/theme/theme1.xml><?xml version="1.0" encoding="utf-8"?>
<a:theme xmlns:a="http://schemas.openxmlformats.org/drawingml/2006/main" name="! PortofVentspils veidn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nvest in Ventspils">
      <a:majorFont>
        <a:latin typeface="Franklin Gothic Medium"/>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BEB2C84-66A8-40E2-9091-7B865F6770CF}" vid="{6DC10671-1F95-4EDB-8BDD-C2D620744E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PortofVentspils veidne</Template>
  <TotalTime>5236</TotalTime>
  <Words>1656</Words>
  <Application>Microsoft Office PowerPoint</Application>
  <PresentationFormat>Widescreen</PresentationFormat>
  <Paragraphs>299</Paragraphs>
  <Slides>39</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Franklin Gothic Book</vt:lpstr>
      <vt:lpstr>Franklin Gothic Demi</vt:lpstr>
      <vt:lpstr>Franklin Gothic Medium</vt:lpstr>
      <vt:lpstr>! PortofVentspils veidne</vt:lpstr>
      <vt:lpstr>PowerPoint Presentation</vt:lpstr>
      <vt:lpstr>Ostu attīstības ģeopolitiskais fons</vt:lpstr>
      <vt:lpstr>Transporta koridori</vt:lpstr>
      <vt:lpstr>Krievijas transporta politika Baltijas Jūras reģionā (izvilkums no plānošanas dokumentiem)</vt:lpstr>
      <vt:lpstr>Krievijas ostu Baltijas jūrā un Baltijas valstu ostu kravu apgrozījums milj.t.</vt:lpstr>
      <vt:lpstr>Brīvosta - speciālā ekonomiskā zona un tās raksturlielumi</vt:lpstr>
      <vt:lpstr>PowerPoint Presentation</vt:lpstr>
      <vt:lpstr>PowerPoint Presentation</vt:lpstr>
      <vt:lpstr>PowerPoint Presentation</vt:lpstr>
      <vt:lpstr>Kravu apjoma ietekme uz nodarbinātību</vt:lpstr>
      <vt:lpstr>PowerPoint Presentation</vt:lpstr>
      <vt:lpstr>Darba vietas ostas termināļos un rūpnieciskajā sektorā Ventspilī 2002. - 2017.g.</vt:lpstr>
      <vt:lpstr>PowerPoint Presentation</vt:lpstr>
      <vt:lpstr>PowerPoint Presentation</vt:lpstr>
      <vt:lpstr>PowerPoint Presentation</vt:lpstr>
      <vt:lpstr>Eksporta apjoms uz vienu iedzīvotāju, EUR</vt:lpstr>
      <vt:lpstr>PowerPoint Presentation</vt:lpstr>
      <vt:lpstr>Ostas pārvaldība</vt:lpstr>
      <vt:lpstr>PowerPoint Presentation</vt:lpstr>
      <vt:lpstr>PowerPoint Presentation</vt:lpstr>
      <vt:lpstr>Ostas pārvaldītā infrastruktūra </vt:lpstr>
      <vt:lpstr>Ostu pārvalžu juridiskais statuss  un darbības modelis Latvijā </vt:lpstr>
      <vt:lpstr>PowerPoint Presentation</vt:lpstr>
      <vt:lpstr>PowerPoint Presentation</vt:lpstr>
      <vt:lpstr>Ventspils brīvostas pārvaldes ieguldījumi ostas infrastruktūras attīstībā (1995.-2018.)  ~336 miljoni eiro</vt:lpstr>
      <vt:lpstr>Ostas vispārējās infrastruktūras attīstība: Kuģošanas kanāla padziļināšana</vt:lpstr>
      <vt:lpstr>Hidrobūves (piestātņu, viļņlaužu, molu rekonstrukcija un būvniecība utt.)</vt:lpstr>
      <vt:lpstr>Ostas vispārējās infrastruktūras attīstība: Pievedceļi ostas termināļiem un industriālajām zonām</vt:lpstr>
      <vt:lpstr>Tilti</vt:lpstr>
      <vt:lpstr>Lai ostai piesaistītu jaunus kravu veidus un jaunus ostas uzņēmumus, kopš 2000. gada</vt:lpstr>
      <vt:lpstr>Industriālo teritoriju attīstība</vt:lpstr>
      <vt:lpstr>Nākotnes attīstības projekti un vajadzības</vt:lpstr>
      <vt:lpstr>Ziemeļu ostas attīstības projekts</vt:lpstr>
      <vt:lpstr>PowerPoint Presentation</vt:lpstr>
      <vt:lpstr>PowerPoint Presentation</vt:lpstr>
      <vt:lpstr>Brīvosta, jeb Speciālā ekonomiskā zona</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Igors Udodovs</cp:lastModifiedBy>
  <cp:revision>108</cp:revision>
  <cp:lastPrinted>2019-04-10T07:34:38Z</cp:lastPrinted>
  <dcterms:created xsi:type="dcterms:W3CDTF">2016-08-16T06:59:57Z</dcterms:created>
  <dcterms:modified xsi:type="dcterms:W3CDTF">2019-04-11T10:01:56Z</dcterms:modified>
</cp:coreProperties>
</file>